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BECA6BA" w14:textId="0AD1DEE4" w:rsidR="00245AEF" w:rsidRDefault="00245AEF" w:rsidP="00245AEF">
      <w:r>
        <w:rPr>
          <w:noProof/>
        </w:rPr>
        <mc:AlternateContent>
          <mc:Choice Requires="wps">
            <w:drawing>
              <wp:inline distT="0" distB="0" distL="0" distR="0" wp14:anchorId="34FC2918" wp14:editId="48C15F80">
                <wp:extent cx="6090250" cy="1026543"/>
                <wp:effectExtent l="0" t="0" r="25400" b="10160"/>
                <wp:docPr id="10" name="Tekstfelt 10"/>
                <wp:cNvGraphicFramePr/>
                <a:graphic xmlns:a="http://schemas.openxmlformats.org/drawingml/2006/main">
                  <a:graphicData uri="http://schemas.microsoft.com/office/word/2010/wordprocessingShape">
                    <wps:wsp>
                      <wps:cNvSpPr txBox="1"/>
                      <wps:spPr>
                        <a:xfrm>
                          <a:off x="0" y="0"/>
                          <a:ext cx="6090250" cy="1026543"/>
                        </a:xfrm>
                        <a:prstGeom prst="rect">
                          <a:avLst/>
                        </a:prstGeom>
                        <a:ln w="19050">
                          <a:solidFill>
                            <a:srgbClr val="FF0000"/>
                          </a:solidFill>
                        </a:ln>
                      </wps:spPr>
                      <wps:style>
                        <a:lnRef idx="2">
                          <a:schemeClr val="accent6"/>
                        </a:lnRef>
                        <a:fillRef idx="1">
                          <a:schemeClr val="lt1"/>
                        </a:fillRef>
                        <a:effectRef idx="0">
                          <a:schemeClr val="accent6"/>
                        </a:effectRef>
                        <a:fontRef idx="minor">
                          <a:schemeClr val="dk1"/>
                        </a:fontRef>
                      </wps:style>
                      <wps:txbx>
                        <w:txbxContent>
                          <w:p w14:paraId="2E53E122" w14:textId="77777777" w:rsidR="00245AEF" w:rsidRPr="00931454" w:rsidRDefault="00245AEF" w:rsidP="00245AEF">
                            <w:pPr>
                              <w:rPr>
                                <w:color w:val="FF0000"/>
                                <w:u w:val="single"/>
                              </w:rPr>
                            </w:pPr>
                            <w:r w:rsidRPr="00931454">
                              <w:rPr>
                                <w:color w:val="FF0000"/>
                                <w:u w:val="single"/>
                              </w:rPr>
                              <w:t xml:space="preserve">Vejledning i brug af paradigmet </w:t>
                            </w:r>
                          </w:p>
                          <w:p w14:paraId="62F0A3CD" w14:textId="77777777" w:rsidR="00245AEF" w:rsidRPr="00763124" w:rsidRDefault="00245AEF" w:rsidP="00245AEF">
                            <w:pPr>
                              <w:rPr>
                                <w:color w:val="FF0000"/>
                              </w:rPr>
                            </w:pPr>
                            <w:r w:rsidRPr="00763124">
                              <w:rPr>
                                <w:color w:val="FF0000"/>
                              </w:rPr>
                              <w:t>Vejledningen er en hjælp til dig og skal naturligvis fjernes, så den ikke optræder i det færdige dokument.</w:t>
                            </w:r>
                          </w:p>
                          <w:p w14:paraId="44C8D021" w14:textId="77777777" w:rsidR="00245AEF" w:rsidRPr="00763124" w:rsidRDefault="00245AEF" w:rsidP="00245AEF">
                            <w:pPr>
                              <w:rPr>
                                <w:color w:val="FF0000"/>
                              </w:rPr>
                            </w:pPr>
                          </w:p>
                          <w:p w14:paraId="09D250BE" w14:textId="053E4A24" w:rsidR="00245AEF" w:rsidRPr="00F048B6" w:rsidRDefault="00245AEF" w:rsidP="00FE1712">
                            <w:pPr>
                              <w:pStyle w:val="Listeafsnit"/>
                              <w:numPr>
                                <w:ilvl w:val="0"/>
                                <w:numId w:val="25"/>
                              </w:numPr>
                              <w:rPr>
                                <w:color w:val="FF0000"/>
                              </w:rPr>
                            </w:pPr>
                            <w:r w:rsidRPr="00F048B6">
                              <w:rPr>
                                <w:color w:val="FF0000"/>
                              </w:rPr>
                              <w:t xml:space="preserve">De røde tekstbokse </w:t>
                            </w:r>
                            <w:r w:rsidR="00F92909" w:rsidRPr="00F048B6">
                              <w:rPr>
                                <w:color w:val="FF0000"/>
                              </w:rPr>
                              <w:t xml:space="preserve">og rød tekst </w:t>
                            </w:r>
                            <w:r w:rsidRPr="00F048B6">
                              <w:rPr>
                                <w:color w:val="FF0000"/>
                              </w:rPr>
                              <w:t>er vejledning til dig. De kan slettes, når du er klar til det. De røde tekstbokse SKAL senest fjernes i forbindelse med dokumentets færdiggørelse.</w:t>
                            </w:r>
                          </w:p>
                          <w:p w14:paraId="64702C9D" w14:textId="77777777" w:rsidR="00245AEF" w:rsidRDefault="00245AEF" w:rsidP="00245AEF">
                            <w:pPr>
                              <w:rPr>
                                <w:color w:val="FF0000"/>
                              </w:rPr>
                            </w:pPr>
                          </w:p>
                          <w:p w14:paraId="1B1AD8F9" w14:textId="77777777" w:rsidR="00245AEF" w:rsidRPr="00931454" w:rsidRDefault="00245AEF" w:rsidP="00245AEF">
                            <w:pPr>
                              <w:pStyle w:val="Listeafsnit"/>
                              <w:numPr>
                                <w:ilvl w:val="0"/>
                                <w:numId w:val="25"/>
                              </w:numPr>
                              <w:rPr>
                                <w:color w:val="FF0000"/>
                              </w:rPr>
                            </w:pPr>
                            <w:r w:rsidRPr="00931454">
                              <w:rPr>
                                <w:color w:val="FF0000"/>
                              </w:rPr>
                              <w:t>Sort tekst på hvid baggrund er standardtekst.</w:t>
                            </w:r>
                          </w:p>
                          <w:p w14:paraId="70028F56" w14:textId="77777777" w:rsidR="00245AEF" w:rsidRPr="00763124" w:rsidRDefault="00245AEF" w:rsidP="00245AEF">
                            <w:pPr>
                              <w:ind w:left="360"/>
                              <w:rPr>
                                <w:color w:val="FF0000"/>
                              </w:rPr>
                            </w:pPr>
                            <w:r w:rsidRPr="00763124">
                              <w:rPr>
                                <w:color w:val="FF0000"/>
                              </w:rPr>
                              <w:t xml:space="preserve">Denne tekst må som udgangspunkt IKKE ændres eller slettes. Du skal dog fjerne den, hvis et afsnit eller en tekst overhovedet ikke er relevant for dit dokument. </w:t>
                            </w:r>
                          </w:p>
                          <w:p w14:paraId="2D41D001" w14:textId="77777777" w:rsidR="00245AEF" w:rsidRPr="00763124" w:rsidRDefault="00245AEF" w:rsidP="00245AEF">
                            <w:pPr>
                              <w:rPr>
                                <w:color w:val="FF0000"/>
                              </w:rPr>
                            </w:pPr>
                          </w:p>
                          <w:p w14:paraId="50D57048" w14:textId="3F446D90" w:rsidR="00245AEF" w:rsidRPr="00245AEF" w:rsidRDefault="00245AEF" w:rsidP="00A2628A">
                            <w:pPr>
                              <w:pStyle w:val="Listeafsnit"/>
                              <w:numPr>
                                <w:ilvl w:val="0"/>
                                <w:numId w:val="25"/>
                              </w:numPr>
                              <w:shd w:val="clear" w:color="auto" w:fill="CCFFFF"/>
                              <w:rPr>
                                <w:color w:val="FF0000"/>
                              </w:rPr>
                            </w:pPr>
                            <w:r w:rsidRPr="00EE6EA0">
                              <w:rPr>
                                <w:color w:val="FF0000"/>
                              </w:rPr>
                              <w:t>Tekst anført med tu</w:t>
                            </w:r>
                            <w:r w:rsidR="00A2628A">
                              <w:rPr>
                                <w:color w:val="FF0000"/>
                              </w:rPr>
                              <w:t>rkis skygge</w:t>
                            </w:r>
                            <w:r w:rsidRPr="00EE6EA0">
                              <w:rPr>
                                <w:color w:val="FF0000"/>
                              </w:rPr>
                              <w:t>: Tekst med turkis baggrund er valgfri og/eller skal redigeres. Hvis teksten er indsat i [kantet parentes] skal den ikke redigeres, men blot vælges til eller fra. Hvis teksten er indsat i &lt;trekant-parentes&gt; skal den omformuleres.</w:t>
                            </w:r>
                          </w:p>
                          <w:p w14:paraId="274163A8" w14:textId="77777777" w:rsidR="00245AEF" w:rsidRPr="00763124" w:rsidRDefault="00245AEF" w:rsidP="00245AEF">
                            <w:pPr>
                              <w:rPr>
                                <w:color w:val="FF0000"/>
                              </w:rPr>
                            </w:pPr>
                          </w:p>
                          <w:p w14:paraId="1298F448" w14:textId="77777777" w:rsidR="00245AEF" w:rsidRPr="00763124" w:rsidRDefault="00245AEF" w:rsidP="00245AEF">
                            <w:pPr>
                              <w:rPr>
                                <w:color w:val="FF0000"/>
                              </w:rPr>
                            </w:pPr>
                            <w:r w:rsidRPr="00763124">
                              <w:rPr>
                                <w:color w:val="FF0000"/>
                              </w:rPr>
                              <w:t>For at gøre arbejdet så let som muligt for dig og sikre et færdigt dokument uden fejl, bør du gå frem i denne rækkefølge:</w:t>
                            </w:r>
                          </w:p>
                          <w:p w14:paraId="10E0363E" w14:textId="77777777" w:rsidR="00245AEF" w:rsidRPr="00763124" w:rsidRDefault="00245AEF" w:rsidP="00245AEF">
                            <w:pPr>
                              <w:rPr>
                                <w:color w:val="FF0000"/>
                              </w:rPr>
                            </w:pPr>
                          </w:p>
                          <w:p w14:paraId="048D91F6" w14:textId="77777777" w:rsidR="00245AEF" w:rsidRPr="00E121FC" w:rsidRDefault="00245AEF" w:rsidP="00245AEF">
                            <w:pPr>
                              <w:pStyle w:val="Listeafsnit"/>
                              <w:numPr>
                                <w:ilvl w:val="0"/>
                                <w:numId w:val="26"/>
                              </w:numPr>
                              <w:rPr>
                                <w:color w:val="FF0000"/>
                              </w:rPr>
                            </w:pPr>
                            <w:r w:rsidRPr="00E121FC">
                              <w:rPr>
                                <w:color w:val="FF0000"/>
                              </w:rPr>
                              <w:t xml:space="preserve">Læs denne vejledning igennem hver gang, også selvom du mener, du kan huske, hvad der står. </w:t>
                            </w:r>
                          </w:p>
                          <w:p w14:paraId="46254F00" w14:textId="77777777" w:rsidR="00245AEF" w:rsidRPr="00E121FC" w:rsidRDefault="00245AEF" w:rsidP="00245AEF">
                            <w:pPr>
                              <w:pStyle w:val="Listeafsnit"/>
                              <w:numPr>
                                <w:ilvl w:val="0"/>
                                <w:numId w:val="26"/>
                              </w:numPr>
                              <w:rPr>
                                <w:color w:val="FF0000"/>
                              </w:rPr>
                            </w:pPr>
                            <w:r w:rsidRPr="00E121FC">
                              <w:rPr>
                                <w:color w:val="FF0000"/>
                              </w:rPr>
                              <w:t>Aktiver ændringsfunktionen i Word og indstil den, så du ikke ser ændringerne, men kun det færdige dokument. Ændringerne kan altid kaldes frem, hvis du får brug for det.</w:t>
                            </w:r>
                          </w:p>
                          <w:p w14:paraId="20549B87" w14:textId="77777777" w:rsidR="00245AEF" w:rsidRPr="00E121FC" w:rsidRDefault="00245AEF" w:rsidP="00245AEF">
                            <w:pPr>
                              <w:pStyle w:val="Listeafsnit"/>
                              <w:numPr>
                                <w:ilvl w:val="0"/>
                                <w:numId w:val="26"/>
                              </w:numPr>
                              <w:rPr>
                                <w:color w:val="FF0000"/>
                              </w:rPr>
                            </w:pPr>
                            <w:r w:rsidRPr="00E121FC">
                              <w:rPr>
                                <w:color w:val="FF0000"/>
                              </w:rPr>
                              <w:t>Fjern den tekst i dokumentet, der ikke er relevante for dit dokument.</w:t>
                            </w:r>
                          </w:p>
                          <w:p w14:paraId="68DF4C6D" w14:textId="77777777" w:rsidR="00245AEF" w:rsidRPr="00E121FC" w:rsidRDefault="00245AEF" w:rsidP="00245AEF">
                            <w:pPr>
                              <w:pStyle w:val="Listeafsnit"/>
                              <w:numPr>
                                <w:ilvl w:val="0"/>
                                <w:numId w:val="26"/>
                              </w:numPr>
                              <w:rPr>
                                <w:color w:val="FF0000"/>
                              </w:rPr>
                            </w:pPr>
                            <w:r w:rsidRPr="00E121FC">
                              <w:rPr>
                                <w:color w:val="FF0000"/>
                              </w:rPr>
                              <w:t xml:space="preserve">Tag stilling til </w:t>
                            </w:r>
                            <w:r>
                              <w:rPr>
                                <w:color w:val="FF0000"/>
                              </w:rPr>
                              <w:t>den røde tekst.</w:t>
                            </w:r>
                          </w:p>
                          <w:p w14:paraId="5983EF40" w14:textId="77777777" w:rsidR="00245AEF" w:rsidRPr="00E121FC" w:rsidRDefault="00245AEF" w:rsidP="00245AEF">
                            <w:pPr>
                              <w:pStyle w:val="Listeafsnit"/>
                              <w:numPr>
                                <w:ilvl w:val="0"/>
                                <w:numId w:val="26"/>
                              </w:numPr>
                              <w:rPr>
                                <w:color w:val="FF0000"/>
                              </w:rPr>
                            </w:pPr>
                            <w:r w:rsidRPr="00E121FC">
                              <w:rPr>
                                <w:color w:val="FF0000"/>
                              </w:rPr>
                              <w:t xml:space="preserve">Tilføj tekst, hvis det er påkrævet. </w:t>
                            </w:r>
                          </w:p>
                          <w:p w14:paraId="357E5B8B" w14:textId="77777777" w:rsidR="00245AEF" w:rsidRPr="00E121FC" w:rsidRDefault="00245AEF" w:rsidP="00245AEF">
                            <w:pPr>
                              <w:pStyle w:val="Listeafsnit"/>
                              <w:numPr>
                                <w:ilvl w:val="0"/>
                                <w:numId w:val="26"/>
                              </w:numPr>
                              <w:rPr>
                                <w:color w:val="FF0000"/>
                              </w:rPr>
                            </w:pPr>
                            <w:r w:rsidRPr="00E121FC">
                              <w:rPr>
                                <w:color w:val="FF0000"/>
                              </w:rPr>
                              <w:t>Slet</w:t>
                            </w:r>
                            <w:r>
                              <w:rPr>
                                <w:color w:val="FF0000"/>
                              </w:rPr>
                              <w:t xml:space="preserve"> de røde tekstbokse</w:t>
                            </w:r>
                            <w:r w:rsidRPr="00E121FC">
                              <w:rPr>
                                <w:color w:val="FF0000"/>
                              </w:rPr>
                              <w:t xml:space="preserve">, når du er sikker på, at vejledningen er forstået. Du kan kalde </w:t>
                            </w:r>
                            <w:r>
                              <w:rPr>
                                <w:color w:val="FF0000"/>
                              </w:rPr>
                              <w:t>dem frem</w:t>
                            </w:r>
                            <w:r w:rsidRPr="00E121FC">
                              <w:rPr>
                                <w:color w:val="FF0000"/>
                              </w:rPr>
                              <w:t xml:space="preserve"> igen, så længe du ikke har ”accepteret” ændringerne i Word.</w:t>
                            </w:r>
                          </w:p>
                          <w:p w14:paraId="4B8AAF8C" w14:textId="77777777" w:rsidR="00245AEF" w:rsidRPr="00E121FC" w:rsidRDefault="00245AEF" w:rsidP="00245AEF">
                            <w:pPr>
                              <w:pStyle w:val="Listeafsnit"/>
                              <w:numPr>
                                <w:ilvl w:val="0"/>
                                <w:numId w:val="26"/>
                              </w:numPr>
                              <w:rPr>
                                <w:color w:val="FF0000"/>
                              </w:rPr>
                            </w:pPr>
                            <w:r w:rsidRPr="00E121FC">
                              <w:rPr>
                                <w:color w:val="FF0000"/>
                              </w:rPr>
                              <w:t>Læs dokumentet omhyggeligt igennem. Hænger det hele sammen?</w:t>
                            </w:r>
                          </w:p>
                          <w:p w14:paraId="227D75B6" w14:textId="77777777" w:rsidR="00245AEF" w:rsidRPr="00E121FC" w:rsidRDefault="00245AEF" w:rsidP="00245AEF">
                            <w:pPr>
                              <w:pStyle w:val="Listeafsnit"/>
                              <w:numPr>
                                <w:ilvl w:val="0"/>
                                <w:numId w:val="26"/>
                              </w:numPr>
                              <w:rPr>
                                <w:color w:val="FF0000"/>
                              </w:rPr>
                            </w:pPr>
                            <w:r w:rsidRPr="00E121FC">
                              <w:rPr>
                                <w:color w:val="FF0000"/>
                              </w:rPr>
                              <w:t>Opdater dokumentdetaljer i sidehoved til aktuel dato, sagsbehandler, dokumentnummer mv.</w:t>
                            </w:r>
                          </w:p>
                          <w:p w14:paraId="42199784" w14:textId="77777777" w:rsidR="00245AEF" w:rsidRPr="00E121FC" w:rsidRDefault="00245AEF" w:rsidP="00245AEF">
                            <w:pPr>
                              <w:pStyle w:val="Listeafsnit"/>
                              <w:numPr>
                                <w:ilvl w:val="0"/>
                                <w:numId w:val="26"/>
                              </w:numPr>
                              <w:rPr>
                                <w:color w:val="FF0000"/>
                              </w:rPr>
                            </w:pPr>
                            <w:r w:rsidRPr="00E121FC">
                              <w:rPr>
                                <w:color w:val="FF0000"/>
                              </w:rPr>
                              <w:t>Lad dokumentet kvalitetssikre og tilret eventuelt.</w:t>
                            </w:r>
                          </w:p>
                          <w:p w14:paraId="627113A6" w14:textId="77777777" w:rsidR="00A2628A" w:rsidRDefault="00245AEF" w:rsidP="00245AEF">
                            <w:pPr>
                              <w:pStyle w:val="Listeafsnit"/>
                              <w:numPr>
                                <w:ilvl w:val="0"/>
                                <w:numId w:val="26"/>
                              </w:numPr>
                              <w:rPr>
                                <w:color w:val="FF0000"/>
                              </w:rPr>
                            </w:pPr>
                            <w:r w:rsidRPr="00E121FC">
                              <w:rPr>
                                <w:color w:val="FF0000"/>
                              </w:rPr>
                              <w:t>”Accepter alle ændringer”</w:t>
                            </w:r>
                            <w:r>
                              <w:rPr>
                                <w:color w:val="FF0000"/>
                              </w:rPr>
                              <w:t xml:space="preserve"> og fjern de turkise </w:t>
                            </w:r>
                            <w:r w:rsidR="00A2628A">
                              <w:rPr>
                                <w:color w:val="FF0000"/>
                              </w:rPr>
                              <w:t>skygger (vha. ”malerbøtten”- ”Ingen farve”)</w:t>
                            </w:r>
                            <w:r w:rsidRPr="00E121FC">
                              <w:rPr>
                                <w:color w:val="FF0000"/>
                              </w:rPr>
                              <w:t xml:space="preserve">. </w:t>
                            </w:r>
                          </w:p>
                          <w:p w14:paraId="6AD678F8" w14:textId="027F2312" w:rsidR="00245AEF" w:rsidRPr="00E121FC" w:rsidRDefault="00245AEF" w:rsidP="00245AEF">
                            <w:pPr>
                              <w:pStyle w:val="Listeafsnit"/>
                              <w:numPr>
                                <w:ilvl w:val="0"/>
                                <w:numId w:val="26"/>
                              </w:numPr>
                              <w:rPr>
                                <w:color w:val="FF0000"/>
                              </w:rPr>
                            </w:pPr>
                            <w:r w:rsidRPr="00E121FC">
                              <w:rPr>
                                <w:color w:val="FF0000"/>
                              </w:rPr>
                              <w:t>Opdater evt. indholdsfortegnelse. Slå ændringsfunktionen fra.</w:t>
                            </w:r>
                          </w:p>
                          <w:p w14:paraId="40EBB004" w14:textId="77777777" w:rsidR="00245AEF" w:rsidRPr="00E23FA5" w:rsidRDefault="00245AEF" w:rsidP="00245AEF">
                            <w:pPr>
                              <w:rPr>
                                <w:color w:val="FF0000"/>
                              </w:rPr>
                            </w:pPr>
                            <w:r w:rsidRPr="00763124">
                              <w:rPr>
                                <w:color w:val="FF0000"/>
                              </w:rPr>
                              <w:t>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inline>
            </w:drawing>
          </mc:Choice>
          <mc:Fallback>
            <w:pict>
              <v:shapetype w14:anchorId="34FC2918" id="_x0000_t202" coordsize="21600,21600" o:spt="202" path="m,l,21600r21600,l21600,xe">
                <v:stroke joinstyle="miter"/>
                <v:path gradientshapeok="t" o:connecttype="rect"/>
              </v:shapetype>
              <v:shape id="Tekstfelt 10" o:spid="_x0000_s1026" type="#_x0000_t202" style="width:479.55pt;height:80.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PUJSfAIAAEsFAAAOAAAAZHJzL2Uyb0RvYy54bWysVN1v0zAQf0fif7D8zpKWrrBq6VQ2FSFN&#10;28SG9uw6Tmvh+Ix9bVL++p2dNK3GxAMiD86d7+N3n768amvDdsoHDbbgo7OcM2UllNquC/7jafnh&#10;M2cBhS2FAasKvleBX83fv7ts3EyNYQOmVJ6RExtmjSv4BtHNsizIjapFOAOnLAkr8LVAYv06K71o&#10;yHttsnGeT7MGfOk8SBUC3d50Qj5P/qtKSbyvqqCQmYJTbJhOn85VPLP5pZitvXAbLfswxD9EUQtt&#10;CXRwdSNQsK3Xf7iqtfQQoMIzCXUGVaWlSjlQNqP8VTaPG+FUyoWKE9xQpvD/3Mq73aN78AzbL9BS&#10;A2NBGhdmgS5jPm3l6/inSBnJqYT7oWyqRSbpcppf5ONzEkmSjfLx9HzyMfrJjubOB/yqoGaRKLin&#10;vqRyid1twE71oBLRjGUNubrIyWvkAxhdLrUxifHr1bXxbCeop8tlTl+PdqJG2MZSCMdcEoV7ozqA&#10;76piuqToxx1CHDg1uBVSKovT3q+xpB3NKgphMBy9ZWgwlZDge91optIgDoZ9Tn9DHCwSKlgcjGtt&#10;wb+FXP4ckDv9Q/ZdzjF9bFdt398VlHtqu4duI4KTS02tuRUBH4SnFaB20lrjPR2VAeoG9BRnG/C/&#10;37qP+jSZJOWsoZUqePi1FV5xZr5ZmtmL0WQSdzAxk/NPY2L8qWR1KrHb+hqowyN6QJxMZNRHcyAr&#10;D/Uzbf8iopJIWEnYBccDeY3dotPrIdVikZRo65zAW/voZHQdyxsH76l9Ft7104k02HdwWD4xezWk&#10;nW60DG6xRVjqNMGxwF1V+8LTxqYd6F+X+CSc8knr+AbOXwAAAP//AwBQSwMEFAAGAAgAAAAhADwb&#10;EBLbAAAABQEAAA8AAABkcnMvZG93bnJldi54bWxMj8FOwzAQRO9I/QdrkbhRJ0gtbYhTVag9cSLA&#10;oTc33iaBeB3ZbhL+nqWX9jLSakYzb/PNZDsxoA+tIwXpPAGBVDnTUq3g82P/uAIRoiajO0eo4BcD&#10;bIrZXa4z40Z6x6GMteASCplW0MTYZ1KGqkGrw9z1SOydnLc68ulrabweudx28ilJltLqlnih0T2+&#10;Nlj9lGergPb9tPs6vflvP+7M4BeH1VAelHq4n7YvICJO8RqGf3xGh4KZju5MJohOAT8SL8reerFO&#10;QRw5tEyfQRa5vKUv/gAAAP//AwBQSwECLQAUAAYACAAAACEAtoM4kv4AAADhAQAAEwAAAAAAAAAA&#10;AAAAAAAAAAAAW0NvbnRlbnRfVHlwZXNdLnhtbFBLAQItABQABgAIAAAAIQA4/SH/1gAAAJQBAAAL&#10;AAAAAAAAAAAAAAAAAC8BAABfcmVscy8ucmVsc1BLAQItABQABgAIAAAAIQDvPUJSfAIAAEsFAAAO&#10;AAAAAAAAAAAAAAAAAC4CAABkcnMvZTJvRG9jLnhtbFBLAQItABQABgAIAAAAIQA8GxAS2wAAAAUB&#10;AAAPAAAAAAAAAAAAAAAAANYEAABkcnMvZG93bnJldi54bWxQSwUGAAAAAAQABADzAAAA3gUAAAAA&#10;" fillcolor="white [3201]" strokecolor="red" strokeweight="1.5pt">
                <v:textbox style="mso-fit-shape-to-text:t">
                  <w:txbxContent>
                    <w:p w14:paraId="2E53E122" w14:textId="77777777" w:rsidR="00245AEF" w:rsidRPr="00931454" w:rsidRDefault="00245AEF" w:rsidP="00245AEF">
                      <w:pPr>
                        <w:rPr>
                          <w:color w:val="FF0000"/>
                          <w:u w:val="single"/>
                        </w:rPr>
                      </w:pPr>
                      <w:r w:rsidRPr="00931454">
                        <w:rPr>
                          <w:color w:val="FF0000"/>
                          <w:u w:val="single"/>
                        </w:rPr>
                        <w:t xml:space="preserve">Vejledning i brug af paradigmet </w:t>
                      </w:r>
                    </w:p>
                    <w:p w14:paraId="62F0A3CD" w14:textId="77777777" w:rsidR="00245AEF" w:rsidRPr="00763124" w:rsidRDefault="00245AEF" w:rsidP="00245AEF">
                      <w:pPr>
                        <w:rPr>
                          <w:color w:val="FF0000"/>
                        </w:rPr>
                      </w:pPr>
                      <w:r w:rsidRPr="00763124">
                        <w:rPr>
                          <w:color w:val="FF0000"/>
                        </w:rPr>
                        <w:t>Vejledningen er en hjælp til dig og skal naturligvis fjernes, så den ikke optræder i det færdige dokument.</w:t>
                      </w:r>
                    </w:p>
                    <w:p w14:paraId="44C8D021" w14:textId="77777777" w:rsidR="00245AEF" w:rsidRPr="00763124" w:rsidRDefault="00245AEF" w:rsidP="00245AEF">
                      <w:pPr>
                        <w:rPr>
                          <w:color w:val="FF0000"/>
                        </w:rPr>
                      </w:pPr>
                    </w:p>
                    <w:p w14:paraId="09D250BE" w14:textId="053E4A24" w:rsidR="00245AEF" w:rsidRPr="00F048B6" w:rsidRDefault="00245AEF" w:rsidP="00FE1712">
                      <w:pPr>
                        <w:pStyle w:val="Listeafsnit"/>
                        <w:numPr>
                          <w:ilvl w:val="0"/>
                          <w:numId w:val="25"/>
                        </w:numPr>
                        <w:rPr>
                          <w:color w:val="FF0000"/>
                        </w:rPr>
                      </w:pPr>
                      <w:r w:rsidRPr="00F048B6">
                        <w:rPr>
                          <w:color w:val="FF0000"/>
                        </w:rPr>
                        <w:t xml:space="preserve">De røde tekstbokse </w:t>
                      </w:r>
                      <w:r w:rsidR="00F92909" w:rsidRPr="00F048B6">
                        <w:rPr>
                          <w:color w:val="FF0000"/>
                        </w:rPr>
                        <w:t xml:space="preserve">og rød tekst </w:t>
                      </w:r>
                      <w:r w:rsidRPr="00F048B6">
                        <w:rPr>
                          <w:color w:val="FF0000"/>
                        </w:rPr>
                        <w:t>er vejledning til dig. De kan slettes, når du er klar til det. De røde tekstbokse SKAL senest fjernes i forbindelse med dokumentets færdiggørelse.</w:t>
                      </w:r>
                    </w:p>
                    <w:p w14:paraId="64702C9D" w14:textId="77777777" w:rsidR="00245AEF" w:rsidRDefault="00245AEF" w:rsidP="00245AEF">
                      <w:pPr>
                        <w:rPr>
                          <w:color w:val="FF0000"/>
                        </w:rPr>
                      </w:pPr>
                    </w:p>
                    <w:p w14:paraId="1B1AD8F9" w14:textId="77777777" w:rsidR="00245AEF" w:rsidRPr="00931454" w:rsidRDefault="00245AEF" w:rsidP="00245AEF">
                      <w:pPr>
                        <w:pStyle w:val="Listeafsnit"/>
                        <w:numPr>
                          <w:ilvl w:val="0"/>
                          <w:numId w:val="25"/>
                        </w:numPr>
                        <w:rPr>
                          <w:color w:val="FF0000"/>
                        </w:rPr>
                      </w:pPr>
                      <w:r w:rsidRPr="00931454">
                        <w:rPr>
                          <w:color w:val="FF0000"/>
                        </w:rPr>
                        <w:t>Sort tekst på hvid baggrund er standardtekst.</w:t>
                      </w:r>
                    </w:p>
                    <w:p w14:paraId="70028F56" w14:textId="77777777" w:rsidR="00245AEF" w:rsidRPr="00763124" w:rsidRDefault="00245AEF" w:rsidP="00245AEF">
                      <w:pPr>
                        <w:ind w:left="360"/>
                        <w:rPr>
                          <w:color w:val="FF0000"/>
                        </w:rPr>
                      </w:pPr>
                      <w:r w:rsidRPr="00763124">
                        <w:rPr>
                          <w:color w:val="FF0000"/>
                        </w:rPr>
                        <w:t xml:space="preserve">Denne tekst må som udgangspunkt IKKE ændres eller slettes. Du skal dog fjerne den, hvis et afsnit eller en tekst overhovedet ikke er relevant for dit dokument. </w:t>
                      </w:r>
                    </w:p>
                    <w:p w14:paraId="2D41D001" w14:textId="77777777" w:rsidR="00245AEF" w:rsidRPr="00763124" w:rsidRDefault="00245AEF" w:rsidP="00245AEF">
                      <w:pPr>
                        <w:rPr>
                          <w:color w:val="FF0000"/>
                        </w:rPr>
                      </w:pPr>
                    </w:p>
                    <w:p w14:paraId="50D57048" w14:textId="3F446D90" w:rsidR="00245AEF" w:rsidRPr="00245AEF" w:rsidRDefault="00245AEF" w:rsidP="00A2628A">
                      <w:pPr>
                        <w:pStyle w:val="Listeafsnit"/>
                        <w:numPr>
                          <w:ilvl w:val="0"/>
                          <w:numId w:val="25"/>
                        </w:numPr>
                        <w:shd w:val="clear" w:color="auto" w:fill="CCFFFF"/>
                        <w:rPr>
                          <w:color w:val="FF0000"/>
                        </w:rPr>
                      </w:pPr>
                      <w:r w:rsidRPr="00EE6EA0">
                        <w:rPr>
                          <w:color w:val="FF0000"/>
                        </w:rPr>
                        <w:t>Tekst anført med tu</w:t>
                      </w:r>
                      <w:r w:rsidR="00A2628A">
                        <w:rPr>
                          <w:color w:val="FF0000"/>
                        </w:rPr>
                        <w:t>rkis skygge</w:t>
                      </w:r>
                      <w:r w:rsidRPr="00EE6EA0">
                        <w:rPr>
                          <w:color w:val="FF0000"/>
                        </w:rPr>
                        <w:t>: Tekst med turkis baggrund er valgfri og/eller skal redigeres. Hvis teksten er indsat i [kantet parentes] skal den ikke redigeres, men blot vælges til eller fra. Hvis teksten er indsat i &lt;trekant-parentes&gt; skal den omformuleres.</w:t>
                      </w:r>
                    </w:p>
                    <w:p w14:paraId="274163A8" w14:textId="77777777" w:rsidR="00245AEF" w:rsidRPr="00763124" w:rsidRDefault="00245AEF" w:rsidP="00245AEF">
                      <w:pPr>
                        <w:rPr>
                          <w:color w:val="FF0000"/>
                        </w:rPr>
                      </w:pPr>
                    </w:p>
                    <w:p w14:paraId="1298F448" w14:textId="77777777" w:rsidR="00245AEF" w:rsidRPr="00763124" w:rsidRDefault="00245AEF" w:rsidP="00245AEF">
                      <w:pPr>
                        <w:rPr>
                          <w:color w:val="FF0000"/>
                        </w:rPr>
                      </w:pPr>
                      <w:r w:rsidRPr="00763124">
                        <w:rPr>
                          <w:color w:val="FF0000"/>
                        </w:rPr>
                        <w:t>For at gøre arbejdet så let som muligt for dig og sikre et færdigt dokument uden fejl, bør du gå frem i denne rækkefølge:</w:t>
                      </w:r>
                    </w:p>
                    <w:p w14:paraId="10E0363E" w14:textId="77777777" w:rsidR="00245AEF" w:rsidRPr="00763124" w:rsidRDefault="00245AEF" w:rsidP="00245AEF">
                      <w:pPr>
                        <w:rPr>
                          <w:color w:val="FF0000"/>
                        </w:rPr>
                      </w:pPr>
                    </w:p>
                    <w:p w14:paraId="048D91F6" w14:textId="77777777" w:rsidR="00245AEF" w:rsidRPr="00E121FC" w:rsidRDefault="00245AEF" w:rsidP="00245AEF">
                      <w:pPr>
                        <w:pStyle w:val="Listeafsnit"/>
                        <w:numPr>
                          <w:ilvl w:val="0"/>
                          <w:numId w:val="26"/>
                        </w:numPr>
                        <w:rPr>
                          <w:color w:val="FF0000"/>
                        </w:rPr>
                      </w:pPr>
                      <w:r w:rsidRPr="00E121FC">
                        <w:rPr>
                          <w:color w:val="FF0000"/>
                        </w:rPr>
                        <w:t xml:space="preserve">Læs denne vejledning igennem hver gang, også selvom du mener, du kan huske, hvad der står. </w:t>
                      </w:r>
                    </w:p>
                    <w:p w14:paraId="46254F00" w14:textId="77777777" w:rsidR="00245AEF" w:rsidRPr="00E121FC" w:rsidRDefault="00245AEF" w:rsidP="00245AEF">
                      <w:pPr>
                        <w:pStyle w:val="Listeafsnit"/>
                        <w:numPr>
                          <w:ilvl w:val="0"/>
                          <w:numId w:val="26"/>
                        </w:numPr>
                        <w:rPr>
                          <w:color w:val="FF0000"/>
                        </w:rPr>
                      </w:pPr>
                      <w:r w:rsidRPr="00E121FC">
                        <w:rPr>
                          <w:color w:val="FF0000"/>
                        </w:rPr>
                        <w:t>Aktiver ændringsfunktionen i Word og indstil den, så du ikke ser ændringerne, men kun det færdige dokument. Ændringerne kan altid kaldes frem, hvis du får brug for det.</w:t>
                      </w:r>
                    </w:p>
                    <w:p w14:paraId="20549B87" w14:textId="77777777" w:rsidR="00245AEF" w:rsidRPr="00E121FC" w:rsidRDefault="00245AEF" w:rsidP="00245AEF">
                      <w:pPr>
                        <w:pStyle w:val="Listeafsnit"/>
                        <w:numPr>
                          <w:ilvl w:val="0"/>
                          <w:numId w:val="26"/>
                        </w:numPr>
                        <w:rPr>
                          <w:color w:val="FF0000"/>
                        </w:rPr>
                      </w:pPr>
                      <w:r w:rsidRPr="00E121FC">
                        <w:rPr>
                          <w:color w:val="FF0000"/>
                        </w:rPr>
                        <w:t>Fjern den tekst i dokumentet, der ikke er relevante for dit dokument.</w:t>
                      </w:r>
                    </w:p>
                    <w:p w14:paraId="68DF4C6D" w14:textId="77777777" w:rsidR="00245AEF" w:rsidRPr="00E121FC" w:rsidRDefault="00245AEF" w:rsidP="00245AEF">
                      <w:pPr>
                        <w:pStyle w:val="Listeafsnit"/>
                        <w:numPr>
                          <w:ilvl w:val="0"/>
                          <w:numId w:val="26"/>
                        </w:numPr>
                        <w:rPr>
                          <w:color w:val="FF0000"/>
                        </w:rPr>
                      </w:pPr>
                      <w:r w:rsidRPr="00E121FC">
                        <w:rPr>
                          <w:color w:val="FF0000"/>
                        </w:rPr>
                        <w:t xml:space="preserve">Tag stilling til </w:t>
                      </w:r>
                      <w:r>
                        <w:rPr>
                          <w:color w:val="FF0000"/>
                        </w:rPr>
                        <w:t>den røde tekst.</w:t>
                      </w:r>
                    </w:p>
                    <w:p w14:paraId="5983EF40" w14:textId="77777777" w:rsidR="00245AEF" w:rsidRPr="00E121FC" w:rsidRDefault="00245AEF" w:rsidP="00245AEF">
                      <w:pPr>
                        <w:pStyle w:val="Listeafsnit"/>
                        <w:numPr>
                          <w:ilvl w:val="0"/>
                          <w:numId w:val="26"/>
                        </w:numPr>
                        <w:rPr>
                          <w:color w:val="FF0000"/>
                        </w:rPr>
                      </w:pPr>
                      <w:r w:rsidRPr="00E121FC">
                        <w:rPr>
                          <w:color w:val="FF0000"/>
                        </w:rPr>
                        <w:t xml:space="preserve">Tilføj tekst, hvis det er påkrævet. </w:t>
                      </w:r>
                    </w:p>
                    <w:p w14:paraId="357E5B8B" w14:textId="77777777" w:rsidR="00245AEF" w:rsidRPr="00E121FC" w:rsidRDefault="00245AEF" w:rsidP="00245AEF">
                      <w:pPr>
                        <w:pStyle w:val="Listeafsnit"/>
                        <w:numPr>
                          <w:ilvl w:val="0"/>
                          <w:numId w:val="26"/>
                        </w:numPr>
                        <w:rPr>
                          <w:color w:val="FF0000"/>
                        </w:rPr>
                      </w:pPr>
                      <w:r w:rsidRPr="00E121FC">
                        <w:rPr>
                          <w:color w:val="FF0000"/>
                        </w:rPr>
                        <w:t>Slet</w:t>
                      </w:r>
                      <w:r>
                        <w:rPr>
                          <w:color w:val="FF0000"/>
                        </w:rPr>
                        <w:t xml:space="preserve"> de røde tekstbokse</w:t>
                      </w:r>
                      <w:r w:rsidRPr="00E121FC">
                        <w:rPr>
                          <w:color w:val="FF0000"/>
                        </w:rPr>
                        <w:t xml:space="preserve">, når du er sikker på, at vejledningen er forstået. Du kan kalde </w:t>
                      </w:r>
                      <w:r>
                        <w:rPr>
                          <w:color w:val="FF0000"/>
                        </w:rPr>
                        <w:t>dem frem</w:t>
                      </w:r>
                      <w:r w:rsidRPr="00E121FC">
                        <w:rPr>
                          <w:color w:val="FF0000"/>
                        </w:rPr>
                        <w:t xml:space="preserve"> igen, så længe du ikke har ”accepteret” ændringerne i Word.</w:t>
                      </w:r>
                    </w:p>
                    <w:p w14:paraId="4B8AAF8C" w14:textId="77777777" w:rsidR="00245AEF" w:rsidRPr="00E121FC" w:rsidRDefault="00245AEF" w:rsidP="00245AEF">
                      <w:pPr>
                        <w:pStyle w:val="Listeafsnit"/>
                        <w:numPr>
                          <w:ilvl w:val="0"/>
                          <w:numId w:val="26"/>
                        </w:numPr>
                        <w:rPr>
                          <w:color w:val="FF0000"/>
                        </w:rPr>
                      </w:pPr>
                      <w:r w:rsidRPr="00E121FC">
                        <w:rPr>
                          <w:color w:val="FF0000"/>
                        </w:rPr>
                        <w:t>Læs dokumentet omhyggeligt igennem. Hænger det hele sammen?</w:t>
                      </w:r>
                    </w:p>
                    <w:p w14:paraId="227D75B6" w14:textId="77777777" w:rsidR="00245AEF" w:rsidRPr="00E121FC" w:rsidRDefault="00245AEF" w:rsidP="00245AEF">
                      <w:pPr>
                        <w:pStyle w:val="Listeafsnit"/>
                        <w:numPr>
                          <w:ilvl w:val="0"/>
                          <w:numId w:val="26"/>
                        </w:numPr>
                        <w:rPr>
                          <w:color w:val="FF0000"/>
                        </w:rPr>
                      </w:pPr>
                      <w:r w:rsidRPr="00E121FC">
                        <w:rPr>
                          <w:color w:val="FF0000"/>
                        </w:rPr>
                        <w:t>Opdater dokumentdetaljer i sidehoved til aktuel dato, sagsbehandler, dokumentnummer mv.</w:t>
                      </w:r>
                    </w:p>
                    <w:p w14:paraId="42199784" w14:textId="77777777" w:rsidR="00245AEF" w:rsidRPr="00E121FC" w:rsidRDefault="00245AEF" w:rsidP="00245AEF">
                      <w:pPr>
                        <w:pStyle w:val="Listeafsnit"/>
                        <w:numPr>
                          <w:ilvl w:val="0"/>
                          <w:numId w:val="26"/>
                        </w:numPr>
                        <w:rPr>
                          <w:color w:val="FF0000"/>
                        </w:rPr>
                      </w:pPr>
                      <w:r w:rsidRPr="00E121FC">
                        <w:rPr>
                          <w:color w:val="FF0000"/>
                        </w:rPr>
                        <w:t>Lad dokumentet kvalitetssikre og tilret eventuelt.</w:t>
                      </w:r>
                    </w:p>
                    <w:p w14:paraId="627113A6" w14:textId="77777777" w:rsidR="00A2628A" w:rsidRDefault="00245AEF" w:rsidP="00245AEF">
                      <w:pPr>
                        <w:pStyle w:val="Listeafsnit"/>
                        <w:numPr>
                          <w:ilvl w:val="0"/>
                          <w:numId w:val="26"/>
                        </w:numPr>
                        <w:rPr>
                          <w:color w:val="FF0000"/>
                        </w:rPr>
                      </w:pPr>
                      <w:r w:rsidRPr="00E121FC">
                        <w:rPr>
                          <w:color w:val="FF0000"/>
                        </w:rPr>
                        <w:t>”Accepter alle ændringer”</w:t>
                      </w:r>
                      <w:r>
                        <w:rPr>
                          <w:color w:val="FF0000"/>
                        </w:rPr>
                        <w:t xml:space="preserve"> og fjern de turkise </w:t>
                      </w:r>
                      <w:r w:rsidR="00A2628A">
                        <w:rPr>
                          <w:color w:val="FF0000"/>
                        </w:rPr>
                        <w:t>skygger (vha. ”malerbøtten”- ”Ingen farve”)</w:t>
                      </w:r>
                      <w:r w:rsidRPr="00E121FC">
                        <w:rPr>
                          <w:color w:val="FF0000"/>
                        </w:rPr>
                        <w:t xml:space="preserve">. </w:t>
                      </w:r>
                    </w:p>
                    <w:p w14:paraId="6AD678F8" w14:textId="027F2312" w:rsidR="00245AEF" w:rsidRPr="00E121FC" w:rsidRDefault="00245AEF" w:rsidP="00245AEF">
                      <w:pPr>
                        <w:pStyle w:val="Listeafsnit"/>
                        <w:numPr>
                          <w:ilvl w:val="0"/>
                          <w:numId w:val="26"/>
                        </w:numPr>
                        <w:rPr>
                          <w:color w:val="FF0000"/>
                        </w:rPr>
                      </w:pPr>
                      <w:r w:rsidRPr="00E121FC">
                        <w:rPr>
                          <w:color w:val="FF0000"/>
                        </w:rPr>
                        <w:t>Opdater evt. indholdsfortegnelse. Slå ændringsfunktionen fra.</w:t>
                      </w:r>
                    </w:p>
                    <w:p w14:paraId="40EBB004" w14:textId="77777777" w:rsidR="00245AEF" w:rsidRPr="00E23FA5" w:rsidRDefault="00245AEF" w:rsidP="00245AEF">
                      <w:pPr>
                        <w:rPr>
                          <w:color w:val="FF0000"/>
                        </w:rPr>
                      </w:pPr>
                      <w:r w:rsidRPr="00763124">
                        <w:rPr>
                          <w:color w:val="FF0000"/>
                        </w:rPr>
                        <w:t> </w:t>
                      </w:r>
                    </w:p>
                  </w:txbxContent>
                </v:textbox>
                <w10:anchorlock/>
              </v:shape>
            </w:pict>
          </mc:Fallback>
        </mc:AlternateContent>
      </w:r>
    </w:p>
    <w:p w14:paraId="306080B5" w14:textId="6529FE6C" w:rsidR="00245AEF" w:rsidRDefault="00245AEF" w:rsidP="00245AEF">
      <w:r>
        <w:br/>
      </w:r>
    </w:p>
    <w:p w14:paraId="171271C5" w14:textId="77777777" w:rsidR="00245AEF" w:rsidRDefault="00245AEF">
      <w:r>
        <w:br w:type="page"/>
      </w:r>
    </w:p>
    <w:p w14:paraId="3BAC75C9" w14:textId="60C4E17E" w:rsidR="005C56A3" w:rsidRPr="005C56A3" w:rsidRDefault="005C56A3" w:rsidP="002C4E95">
      <w:pPr>
        <w:pStyle w:val="Titel"/>
        <w:rPr>
          <w:color w:val="FF0000"/>
        </w:rPr>
      </w:pPr>
      <w:r w:rsidRPr="005C56A3">
        <w:rPr>
          <w:color w:val="FF0000"/>
        </w:rPr>
        <w:lastRenderedPageBreak/>
        <w:t xml:space="preserve">Paradigme </w:t>
      </w:r>
    </w:p>
    <w:sdt>
      <w:sdtPr>
        <w:id w:val="295727520"/>
        <w:placeholder>
          <w:docPart w:val="58F87E1566964A95860BC28131A89D43"/>
        </w:placeholder>
        <w15:appearance w15:val="hidden"/>
      </w:sdtPr>
      <w:sdtEndPr/>
      <w:sdtContent>
        <w:p w14:paraId="622F6CE5" w14:textId="399FDCDB" w:rsidR="005C56A3" w:rsidRPr="005C56A3" w:rsidRDefault="005C56A3" w:rsidP="002C4E95">
          <w:pPr>
            <w:pStyle w:val="Titel"/>
          </w:pPr>
          <w:r w:rsidRPr="00B717AA">
            <w:t xml:space="preserve">Plan for sikkerhed og sundhed </w:t>
          </w:r>
          <w:r>
            <w:t>–</w:t>
          </w:r>
          <w:r w:rsidRPr="00B717AA">
            <w:t xml:space="preserve"> PSS</w:t>
          </w:r>
        </w:p>
      </w:sdtContent>
    </w:sdt>
    <w:p w14:paraId="620CCC08" w14:textId="3F53F90B" w:rsidR="005C56A3" w:rsidRDefault="00634EE7" w:rsidP="005C56A3">
      <w:pPr>
        <w:rPr>
          <w:b/>
          <w:bCs/>
          <w:sz w:val="32"/>
          <w:szCs w:val="32"/>
        </w:rPr>
      </w:pPr>
      <w:bookmarkStart w:id="0" w:name="_Toc495056127"/>
      <w:r>
        <w:rPr>
          <w:b/>
          <w:bCs/>
          <w:sz w:val="32"/>
          <w:szCs w:val="32"/>
        </w:rPr>
        <w:t xml:space="preserve">Mindre </w:t>
      </w:r>
      <w:r w:rsidR="005C56A3" w:rsidRPr="00B56E44">
        <w:rPr>
          <w:b/>
          <w:bCs/>
          <w:sz w:val="32"/>
          <w:szCs w:val="32"/>
        </w:rPr>
        <w:t>anlæg</w:t>
      </w:r>
      <w:bookmarkEnd w:id="0"/>
    </w:p>
    <w:p w14:paraId="1FFC4A51" w14:textId="77777777" w:rsidR="005C56A3" w:rsidRPr="00B56E44" w:rsidRDefault="005C56A3" w:rsidP="005C56A3"/>
    <w:p w14:paraId="2CBBBF1F" w14:textId="5D970196" w:rsidR="005C56A3" w:rsidRDefault="005C56A3" w:rsidP="00A2628A">
      <w:pPr>
        <w:pStyle w:val="Turkisskygge"/>
      </w:pPr>
      <w:r>
        <w:t>S</w:t>
      </w:r>
      <w:r w:rsidRPr="00AB68F4">
        <w:t>trækningen &lt;betegnelse</w:t>
      </w:r>
      <w:r w:rsidRPr="00AB68F4">
        <w:rPr>
          <w:i/>
        </w:rPr>
        <w:t>&gt;</w:t>
      </w:r>
      <w:r w:rsidRPr="00AB68F4">
        <w:rPr>
          <w:i/>
        </w:rPr>
        <w:br/>
      </w:r>
      <w:r w:rsidRPr="00AB68F4">
        <w:t>Entreprise &lt;nummer og betegnelse&gt;</w:t>
      </w:r>
    </w:p>
    <w:p w14:paraId="6197B9C4" w14:textId="14BE7FF4" w:rsidR="005C56A3" w:rsidRDefault="005C56A3" w:rsidP="005C56A3"/>
    <w:p w14:paraId="6B3F6EC2" w14:textId="7B88EE60" w:rsidR="005C56A3" w:rsidRDefault="005C56A3" w:rsidP="005C56A3"/>
    <w:p w14:paraId="4F2DDA47" w14:textId="2776EAEB" w:rsidR="005C56A3" w:rsidRDefault="005C56A3" w:rsidP="005C56A3"/>
    <w:p w14:paraId="186D3FB3" w14:textId="32318620" w:rsidR="005C56A3" w:rsidRDefault="005C56A3" w:rsidP="005C56A3"/>
    <w:p w14:paraId="30F35A22" w14:textId="6FE19416" w:rsidR="005C56A3" w:rsidRDefault="005C56A3" w:rsidP="005C56A3"/>
    <w:p w14:paraId="58C3C093" w14:textId="68BFB6F9" w:rsidR="005C56A3" w:rsidRDefault="005C56A3" w:rsidP="005C56A3"/>
    <w:p w14:paraId="1DDB4AB2" w14:textId="00CD5926" w:rsidR="005C56A3" w:rsidRDefault="005C56A3" w:rsidP="005C56A3"/>
    <w:p w14:paraId="60E1A90C" w14:textId="4C1F0B93" w:rsidR="005C56A3" w:rsidRDefault="005C56A3" w:rsidP="005C56A3"/>
    <w:p w14:paraId="5E0BE004" w14:textId="089DDC96" w:rsidR="005C56A3" w:rsidRDefault="005C56A3" w:rsidP="005C56A3"/>
    <w:p w14:paraId="2B2425E2" w14:textId="24CE1C34" w:rsidR="005C56A3" w:rsidRDefault="005C56A3" w:rsidP="005C56A3"/>
    <w:p w14:paraId="121CCD36" w14:textId="75F94DAE" w:rsidR="005C56A3" w:rsidRDefault="005C56A3" w:rsidP="005C56A3"/>
    <w:p w14:paraId="78260DD5" w14:textId="66EDADDF" w:rsidR="005C56A3" w:rsidRDefault="005C56A3" w:rsidP="005C56A3"/>
    <w:p w14:paraId="473429D7" w14:textId="3735F12D" w:rsidR="005C56A3" w:rsidRDefault="005C56A3" w:rsidP="005C56A3"/>
    <w:p w14:paraId="2B721D8C" w14:textId="53E4414D" w:rsidR="005C56A3" w:rsidRDefault="005C56A3" w:rsidP="005C56A3"/>
    <w:p w14:paraId="76A9FEB6" w14:textId="729D80DA" w:rsidR="005C56A3" w:rsidRDefault="005C56A3" w:rsidP="005C56A3"/>
    <w:p w14:paraId="1F652B66" w14:textId="073EB9CE" w:rsidR="005C56A3" w:rsidRDefault="005C56A3" w:rsidP="005C56A3"/>
    <w:p w14:paraId="0C6ACDD5" w14:textId="78672E7B" w:rsidR="005C56A3" w:rsidRDefault="005C56A3" w:rsidP="005C56A3"/>
    <w:p w14:paraId="296F172D" w14:textId="25D8E1CE" w:rsidR="005C56A3" w:rsidRDefault="005C56A3" w:rsidP="005C56A3"/>
    <w:p w14:paraId="0C5B681E" w14:textId="29B5F6EE" w:rsidR="005C56A3" w:rsidRDefault="005C56A3" w:rsidP="005C56A3"/>
    <w:p w14:paraId="44CECC7F" w14:textId="4C87FB47" w:rsidR="005C56A3" w:rsidRDefault="005C56A3" w:rsidP="005C56A3"/>
    <w:p w14:paraId="17BFB627" w14:textId="30BBA41A" w:rsidR="005C56A3" w:rsidRDefault="005C56A3" w:rsidP="005C56A3"/>
    <w:p w14:paraId="29933A2F" w14:textId="102BF485" w:rsidR="005C56A3" w:rsidRDefault="005C56A3" w:rsidP="005C56A3"/>
    <w:p w14:paraId="015044D2" w14:textId="0524B7A1" w:rsidR="005C56A3" w:rsidRDefault="005C56A3" w:rsidP="005C56A3"/>
    <w:p w14:paraId="6CA550AF" w14:textId="77777777" w:rsidR="00ED5104" w:rsidRDefault="00ED5104" w:rsidP="005C56A3"/>
    <w:p w14:paraId="5161B2B7" w14:textId="2C11F351" w:rsidR="005C56A3" w:rsidRDefault="005C56A3" w:rsidP="005C56A3"/>
    <w:tbl>
      <w:tblPr>
        <w:tblW w:w="4809"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332"/>
        <w:gridCol w:w="2002"/>
        <w:gridCol w:w="5926"/>
      </w:tblGrid>
      <w:tr w:rsidR="005C56A3" w:rsidRPr="0099149F" w14:paraId="502A1D2D" w14:textId="77777777" w:rsidTr="001031BB">
        <w:tc>
          <w:tcPr>
            <w:tcW w:w="719" w:type="pct"/>
            <w:vAlign w:val="bottom"/>
          </w:tcPr>
          <w:p w14:paraId="508552E2" w14:textId="1D15486E" w:rsidR="005C56A3" w:rsidRPr="00EE6EA0" w:rsidRDefault="005C56A3" w:rsidP="001031BB">
            <w:pPr>
              <w:pStyle w:val="Ingenafstand"/>
              <w:rPr>
                <w:rFonts w:ascii="Arial" w:hAnsi="Arial" w:cs="Arial"/>
                <w:b/>
                <w:bCs/>
              </w:rPr>
            </w:pPr>
            <w:r w:rsidRPr="00EE6EA0">
              <w:rPr>
                <w:rFonts w:ascii="Arial" w:hAnsi="Arial" w:cs="Arial"/>
                <w:b/>
                <w:bCs/>
              </w:rPr>
              <w:t>Rev. Nr</w:t>
            </w:r>
            <w:r w:rsidR="00ED5104">
              <w:rPr>
                <w:rFonts w:ascii="Arial" w:hAnsi="Arial" w:cs="Arial"/>
                <w:b/>
                <w:bCs/>
              </w:rPr>
              <w:t>.</w:t>
            </w:r>
          </w:p>
        </w:tc>
        <w:tc>
          <w:tcPr>
            <w:tcW w:w="1081" w:type="pct"/>
            <w:vAlign w:val="bottom"/>
          </w:tcPr>
          <w:p w14:paraId="25C98550" w14:textId="77777777" w:rsidR="005C56A3" w:rsidRPr="00EE6EA0" w:rsidRDefault="005C56A3" w:rsidP="001031BB">
            <w:pPr>
              <w:pStyle w:val="Ingenafstand"/>
              <w:rPr>
                <w:rFonts w:ascii="Arial" w:hAnsi="Arial" w:cs="Arial"/>
                <w:b/>
                <w:bCs/>
              </w:rPr>
            </w:pPr>
            <w:r w:rsidRPr="00EE6EA0">
              <w:rPr>
                <w:rFonts w:ascii="Arial" w:hAnsi="Arial" w:cs="Arial"/>
                <w:b/>
                <w:bCs/>
              </w:rPr>
              <w:t>Dato</w:t>
            </w:r>
          </w:p>
        </w:tc>
        <w:tc>
          <w:tcPr>
            <w:tcW w:w="3200" w:type="pct"/>
            <w:vAlign w:val="bottom"/>
          </w:tcPr>
          <w:p w14:paraId="3F0C2667" w14:textId="77777777" w:rsidR="005C56A3" w:rsidRPr="00EE6EA0" w:rsidRDefault="005C56A3" w:rsidP="001031BB">
            <w:pPr>
              <w:pStyle w:val="Ingenafstand"/>
              <w:rPr>
                <w:rFonts w:ascii="Arial" w:hAnsi="Arial" w:cs="Arial"/>
                <w:b/>
                <w:bCs/>
              </w:rPr>
            </w:pPr>
            <w:r w:rsidRPr="00EE6EA0">
              <w:rPr>
                <w:rFonts w:ascii="Arial" w:hAnsi="Arial" w:cs="Arial"/>
                <w:b/>
                <w:bCs/>
              </w:rPr>
              <w:t>Bemærkninger</w:t>
            </w:r>
          </w:p>
        </w:tc>
      </w:tr>
      <w:tr w:rsidR="005C56A3" w:rsidRPr="0099149F" w14:paraId="46EF4FBB" w14:textId="77777777" w:rsidTr="00A2628A">
        <w:tc>
          <w:tcPr>
            <w:tcW w:w="719" w:type="pct"/>
            <w:shd w:val="clear" w:color="auto" w:fill="CCFFFF"/>
            <w:vAlign w:val="center"/>
          </w:tcPr>
          <w:p w14:paraId="7AAE266E" w14:textId="77777777" w:rsidR="005C56A3" w:rsidRPr="0099149F" w:rsidRDefault="005C56A3" w:rsidP="00A2628A">
            <w:r w:rsidRPr="009D03B4">
              <w:t>&lt;Rev. Nr.&gt;</w:t>
            </w:r>
          </w:p>
        </w:tc>
        <w:tc>
          <w:tcPr>
            <w:tcW w:w="1081" w:type="pct"/>
            <w:shd w:val="clear" w:color="auto" w:fill="CCFFFF"/>
            <w:vAlign w:val="center"/>
          </w:tcPr>
          <w:p w14:paraId="0605370F" w14:textId="77777777" w:rsidR="005C56A3" w:rsidRPr="0099149F" w:rsidRDefault="005C56A3" w:rsidP="00A2628A">
            <w:r w:rsidRPr="009D03B4">
              <w:t>&lt;Dato&gt;</w:t>
            </w:r>
          </w:p>
        </w:tc>
        <w:tc>
          <w:tcPr>
            <w:tcW w:w="3200" w:type="pct"/>
            <w:shd w:val="clear" w:color="auto" w:fill="CCFFFF"/>
            <w:vAlign w:val="center"/>
          </w:tcPr>
          <w:p w14:paraId="111DFFE9" w14:textId="77777777" w:rsidR="005C56A3" w:rsidRPr="0099149F" w:rsidRDefault="005C56A3" w:rsidP="00A2628A">
            <w:r w:rsidRPr="009D03B4">
              <w:t>&lt;Navn/firma&gt;</w:t>
            </w:r>
          </w:p>
        </w:tc>
      </w:tr>
      <w:tr w:rsidR="005C56A3" w:rsidRPr="0099149F" w14:paraId="74BFFEF5" w14:textId="77777777" w:rsidTr="001031BB">
        <w:tc>
          <w:tcPr>
            <w:tcW w:w="719" w:type="pct"/>
            <w:shd w:val="clear" w:color="auto" w:fill="auto"/>
          </w:tcPr>
          <w:p w14:paraId="65D29AB7" w14:textId="77777777" w:rsidR="005C56A3" w:rsidRPr="0099149F" w:rsidRDefault="005C56A3" w:rsidP="001031BB"/>
        </w:tc>
        <w:tc>
          <w:tcPr>
            <w:tcW w:w="1081" w:type="pct"/>
            <w:shd w:val="clear" w:color="auto" w:fill="auto"/>
          </w:tcPr>
          <w:p w14:paraId="5B8639E4" w14:textId="77777777" w:rsidR="005C56A3" w:rsidRPr="0099149F" w:rsidRDefault="005C56A3" w:rsidP="001031BB"/>
        </w:tc>
        <w:tc>
          <w:tcPr>
            <w:tcW w:w="3200" w:type="pct"/>
            <w:shd w:val="clear" w:color="auto" w:fill="auto"/>
          </w:tcPr>
          <w:p w14:paraId="4767D0BF" w14:textId="77777777" w:rsidR="005C56A3" w:rsidRPr="0099149F" w:rsidRDefault="005C56A3" w:rsidP="001031BB"/>
        </w:tc>
      </w:tr>
      <w:tr w:rsidR="005C56A3" w:rsidRPr="0099149F" w14:paraId="4B455563" w14:textId="77777777" w:rsidTr="001031BB">
        <w:tc>
          <w:tcPr>
            <w:tcW w:w="719" w:type="pct"/>
            <w:shd w:val="clear" w:color="auto" w:fill="auto"/>
          </w:tcPr>
          <w:p w14:paraId="04A4F977" w14:textId="77777777" w:rsidR="005C56A3" w:rsidRPr="0099149F" w:rsidRDefault="005C56A3" w:rsidP="001031BB"/>
        </w:tc>
        <w:tc>
          <w:tcPr>
            <w:tcW w:w="1081" w:type="pct"/>
            <w:shd w:val="clear" w:color="auto" w:fill="auto"/>
          </w:tcPr>
          <w:p w14:paraId="4802F278" w14:textId="77777777" w:rsidR="005C56A3" w:rsidRPr="0099149F" w:rsidRDefault="005C56A3" w:rsidP="001031BB"/>
        </w:tc>
        <w:tc>
          <w:tcPr>
            <w:tcW w:w="3200" w:type="pct"/>
            <w:shd w:val="clear" w:color="auto" w:fill="auto"/>
          </w:tcPr>
          <w:p w14:paraId="341CADD3" w14:textId="77777777" w:rsidR="005C56A3" w:rsidRPr="0099149F" w:rsidRDefault="005C56A3" w:rsidP="001031BB"/>
        </w:tc>
      </w:tr>
      <w:tr w:rsidR="005C56A3" w:rsidRPr="0099149F" w14:paraId="0F2147C2" w14:textId="77777777" w:rsidTr="001031BB">
        <w:tc>
          <w:tcPr>
            <w:tcW w:w="719" w:type="pct"/>
            <w:shd w:val="clear" w:color="auto" w:fill="auto"/>
          </w:tcPr>
          <w:p w14:paraId="3DE999B9" w14:textId="77777777" w:rsidR="005C56A3" w:rsidRPr="0099149F" w:rsidRDefault="005C56A3" w:rsidP="001031BB"/>
        </w:tc>
        <w:tc>
          <w:tcPr>
            <w:tcW w:w="1081" w:type="pct"/>
            <w:shd w:val="clear" w:color="auto" w:fill="auto"/>
          </w:tcPr>
          <w:p w14:paraId="45BB111E" w14:textId="77777777" w:rsidR="005C56A3" w:rsidRPr="0099149F" w:rsidRDefault="005C56A3" w:rsidP="001031BB"/>
        </w:tc>
        <w:tc>
          <w:tcPr>
            <w:tcW w:w="3200" w:type="pct"/>
            <w:shd w:val="clear" w:color="auto" w:fill="auto"/>
          </w:tcPr>
          <w:p w14:paraId="348C8D9B" w14:textId="77777777" w:rsidR="005C56A3" w:rsidRPr="0099149F" w:rsidRDefault="005C56A3" w:rsidP="001031BB"/>
        </w:tc>
      </w:tr>
      <w:tr w:rsidR="005C56A3" w:rsidRPr="0099149F" w14:paraId="4B120227" w14:textId="77777777" w:rsidTr="001031BB">
        <w:tc>
          <w:tcPr>
            <w:tcW w:w="719" w:type="pct"/>
            <w:shd w:val="clear" w:color="auto" w:fill="auto"/>
          </w:tcPr>
          <w:p w14:paraId="0ACA85CB" w14:textId="77777777" w:rsidR="005C56A3" w:rsidRPr="0099149F" w:rsidRDefault="005C56A3" w:rsidP="001031BB"/>
        </w:tc>
        <w:tc>
          <w:tcPr>
            <w:tcW w:w="1081" w:type="pct"/>
            <w:shd w:val="clear" w:color="auto" w:fill="auto"/>
          </w:tcPr>
          <w:p w14:paraId="167B6596" w14:textId="77777777" w:rsidR="005C56A3" w:rsidRPr="0099149F" w:rsidRDefault="005C56A3" w:rsidP="001031BB"/>
        </w:tc>
        <w:tc>
          <w:tcPr>
            <w:tcW w:w="3200" w:type="pct"/>
            <w:shd w:val="clear" w:color="auto" w:fill="auto"/>
          </w:tcPr>
          <w:p w14:paraId="16F4DEBF" w14:textId="77777777" w:rsidR="005C56A3" w:rsidRPr="0099149F" w:rsidRDefault="005C56A3" w:rsidP="001031BB"/>
        </w:tc>
      </w:tr>
      <w:tr w:rsidR="005C56A3" w:rsidRPr="0099149F" w14:paraId="1D29B7E2" w14:textId="77777777" w:rsidTr="001031BB">
        <w:tc>
          <w:tcPr>
            <w:tcW w:w="719" w:type="pct"/>
            <w:shd w:val="clear" w:color="auto" w:fill="auto"/>
            <w:vAlign w:val="bottom"/>
          </w:tcPr>
          <w:p w14:paraId="0CE977ED" w14:textId="77777777" w:rsidR="005C56A3" w:rsidRPr="0099149F" w:rsidRDefault="005C56A3" w:rsidP="001031BB"/>
        </w:tc>
        <w:tc>
          <w:tcPr>
            <w:tcW w:w="1081" w:type="pct"/>
            <w:shd w:val="clear" w:color="auto" w:fill="auto"/>
            <w:vAlign w:val="bottom"/>
          </w:tcPr>
          <w:p w14:paraId="73AA65D5" w14:textId="77777777" w:rsidR="005C56A3" w:rsidRPr="0099149F" w:rsidRDefault="005C56A3" w:rsidP="001031BB"/>
        </w:tc>
        <w:tc>
          <w:tcPr>
            <w:tcW w:w="3200" w:type="pct"/>
            <w:shd w:val="clear" w:color="auto" w:fill="auto"/>
            <w:vAlign w:val="bottom"/>
          </w:tcPr>
          <w:p w14:paraId="6B11990F" w14:textId="77777777" w:rsidR="005C56A3" w:rsidRPr="0099149F" w:rsidRDefault="005C56A3" w:rsidP="001031BB"/>
        </w:tc>
      </w:tr>
    </w:tbl>
    <w:p w14:paraId="47B0464A" w14:textId="77777777" w:rsidR="005C56A3" w:rsidRPr="005C56A3" w:rsidRDefault="005C56A3" w:rsidP="005C56A3"/>
    <w:p w14:paraId="549D4C91" w14:textId="77777777" w:rsidR="001832B5" w:rsidRPr="001832B5" w:rsidRDefault="001832B5" w:rsidP="001832B5">
      <w:r>
        <w:br w:type="page"/>
      </w:r>
    </w:p>
    <w:p w14:paraId="66B9127A" w14:textId="789A5AE0" w:rsidR="005C56A3" w:rsidRPr="00AE48C0" w:rsidRDefault="005C56A3" w:rsidP="00AE48C0">
      <w:pPr>
        <w:rPr>
          <w:b/>
          <w:bCs/>
          <w:color w:val="005EB8" w:themeColor="accent1"/>
          <w:sz w:val="24"/>
          <w:szCs w:val="24"/>
        </w:rPr>
      </w:pPr>
      <w:r w:rsidRPr="00AE48C0">
        <w:rPr>
          <w:b/>
          <w:bCs/>
          <w:color w:val="005EB8" w:themeColor="accent1"/>
          <w:sz w:val="24"/>
          <w:szCs w:val="24"/>
        </w:rPr>
        <w:lastRenderedPageBreak/>
        <w:t>Indholdsfortegnelse</w:t>
      </w:r>
    </w:p>
    <w:p w14:paraId="03A24B90" w14:textId="77777777" w:rsidR="005C56A3" w:rsidRDefault="005C56A3" w:rsidP="002C4E95"/>
    <w:p w14:paraId="0ED343AE" w14:textId="5FD39493" w:rsidR="009C5C1C" w:rsidRDefault="005C56A3">
      <w:pPr>
        <w:pStyle w:val="Indholdsfortegnelse1"/>
        <w:tabs>
          <w:tab w:val="left" w:pos="387"/>
          <w:tab w:val="right" w:leader="dot" w:pos="9628"/>
        </w:tabs>
        <w:rPr>
          <w:rFonts w:asciiTheme="minorHAnsi" w:eastAsiaTheme="minorEastAsia" w:hAnsiTheme="minorHAnsi"/>
          <w:b w:val="0"/>
          <w:noProof/>
          <w:sz w:val="22"/>
          <w:szCs w:val="22"/>
          <w:lang w:eastAsia="da-DK"/>
        </w:rPr>
      </w:pPr>
      <w:r>
        <w:fldChar w:fldCharType="begin"/>
      </w:r>
      <w:r>
        <w:instrText xml:space="preserve"> TOC \o "1-3" \h \z \u </w:instrText>
      </w:r>
      <w:r>
        <w:fldChar w:fldCharType="separate"/>
      </w:r>
      <w:hyperlink w:anchor="_Toc126590613" w:history="1">
        <w:r w:rsidR="009C5C1C" w:rsidRPr="007A0862">
          <w:rPr>
            <w:rStyle w:val="Hyperlink"/>
            <w:noProof/>
          </w:rPr>
          <w:t>1.</w:t>
        </w:r>
        <w:r w:rsidR="009C5C1C">
          <w:rPr>
            <w:rFonts w:asciiTheme="minorHAnsi" w:eastAsiaTheme="minorEastAsia" w:hAnsiTheme="minorHAnsi"/>
            <w:b w:val="0"/>
            <w:noProof/>
            <w:sz w:val="22"/>
            <w:szCs w:val="22"/>
            <w:lang w:eastAsia="da-DK"/>
          </w:rPr>
          <w:tab/>
        </w:r>
        <w:r w:rsidR="009C5C1C" w:rsidRPr="007A0862">
          <w:rPr>
            <w:rStyle w:val="Hyperlink"/>
            <w:noProof/>
          </w:rPr>
          <w:t>Konkret for entreprisen</w:t>
        </w:r>
        <w:r w:rsidR="009C5C1C">
          <w:rPr>
            <w:noProof/>
            <w:webHidden/>
          </w:rPr>
          <w:tab/>
        </w:r>
        <w:r w:rsidR="009C5C1C">
          <w:rPr>
            <w:noProof/>
            <w:webHidden/>
          </w:rPr>
          <w:fldChar w:fldCharType="begin"/>
        </w:r>
        <w:r w:rsidR="009C5C1C">
          <w:rPr>
            <w:noProof/>
            <w:webHidden/>
          </w:rPr>
          <w:instrText xml:space="preserve"> PAGEREF _Toc126590613 \h </w:instrText>
        </w:r>
        <w:r w:rsidR="009C5C1C">
          <w:rPr>
            <w:noProof/>
            <w:webHidden/>
          </w:rPr>
        </w:r>
        <w:r w:rsidR="009C5C1C">
          <w:rPr>
            <w:noProof/>
            <w:webHidden/>
          </w:rPr>
          <w:fldChar w:fldCharType="separate"/>
        </w:r>
        <w:r w:rsidR="009C5C1C">
          <w:rPr>
            <w:noProof/>
            <w:webHidden/>
          </w:rPr>
          <w:t>4</w:t>
        </w:r>
        <w:r w:rsidR="009C5C1C">
          <w:rPr>
            <w:noProof/>
            <w:webHidden/>
          </w:rPr>
          <w:fldChar w:fldCharType="end"/>
        </w:r>
      </w:hyperlink>
    </w:p>
    <w:p w14:paraId="59D815D1" w14:textId="2972583E"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14" w:history="1">
        <w:r w:rsidR="009C5C1C" w:rsidRPr="007A0862">
          <w:rPr>
            <w:rStyle w:val="Hyperlink"/>
            <w:noProof/>
          </w:rPr>
          <w:t>2.</w:t>
        </w:r>
        <w:r w:rsidR="009C5C1C">
          <w:rPr>
            <w:rFonts w:asciiTheme="minorHAnsi" w:eastAsiaTheme="minorEastAsia" w:hAnsiTheme="minorHAnsi"/>
            <w:b w:val="0"/>
            <w:noProof/>
            <w:sz w:val="22"/>
            <w:szCs w:val="22"/>
            <w:lang w:eastAsia="da-DK"/>
          </w:rPr>
          <w:tab/>
        </w:r>
        <w:r w:rsidR="009C5C1C" w:rsidRPr="007A0862">
          <w:rPr>
            <w:rStyle w:val="Hyperlink"/>
            <w:noProof/>
          </w:rPr>
          <w:t>Generelt</w:t>
        </w:r>
        <w:r w:rsidR="009C5C1C">
          <w:rPr>
            <w:noProof/>
            <w:webHidden/>
          </w:rPr>
          <w:tab/>
        </w:r>
        <w:r w:rsidR="009C5C1C">
          <w:rPr>
            <w:noProof/>
            <w:webHidden/>
          </w:rPr>
          <w:fldChar w:fldCharType="begin"/>
        </w:r>
        <w:r w:rsidR="009C5C1C">
          <w:rPr>
            <w:noProof/>
            <w:webHidden/>
          </w:rPr>
          <w:instrText xml:space="preserve"> PAGEREF _Toc126590614 \h </w:instrText>
        </w:r>
        <w:r w:rsidR="009C5C1C">
          <w:rPr>
            <w:noProof/>
            <w:webHidden/>
          </w:rPr>
        </w:r>
        <w:r w:rsidR="009C5C1C">
          <w:rPr>
            <w:noProof/>
            <w:webHidden/>
          </w:rPr>
          <w:fldChar w:fldCharType="separate"/>
        </w:r>
        <w:r w:rsidR="009C5C1C">
          <w:rPr>
            <w:noProof/>
            <w:webHidden/>
          </w:rPr>
          <w:t>4</w:t>
        </w:r>
        <w:r w:rsidR="009C5C1C">
          <w:rPr>
            <w:noProof/>
            <w:webHidden/>
          </w:rPr>
          <w:fldChar w:fldCharType="end"/>
        </w:r>
      </w:hyperlink>
    </w:p>
    <w:p w14:paraId="51C9E830" w14:textId="386F49D5"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15" w:history="1">
        <w:r w:rsidR="009C5C1C" w:rsidRPr="007A0862">
          <w:rPr>
            <w:rStyle w:val="Hyperlink"/>
            <w:noProof/>
          </w:rPr>
          <w:t>3.</w:t>
        </w:r>
        <w:r w:rsidR="009C5C1C">
          <w:rPr>
            <w:rFonts w:asciiTheme="minorHAnsi" w:eastAsiaTheme="minorEastAsia" w:hAnsiTheme="minorHAnsi"/>
            <w:b w:val="0"/>
            <w:noProof/>
            <w:sz w:val="22"/>
            <w:szCs w:val="22"/>
            <w:lang w:eastAsia="da-DK"/>
          </w:rPr>
          <w:tab/>
        </w:r>
        <w:r w:rsidR="009C5C1C" w:rsidRPr="007A0862">
          <w:rPr>
            <w:rStyle w:val="Hyperlink"/>
            <w:noProof/>
          </w:rPr>
          <w:t>Tidsplan – særlige forhold, farligt arbejde og særlig farligt arbejde</w:t>
        </w:r>
        <w:r w:rsidR="009C5C1C">
          <w:rPr>
            <w:noProof/>
            <w:webHidden/>
          </w:rPr>
          <w:tab/>
        </w:r>
        <w:r w:rsidR="009C5C1C">
          <w:rPr>
            <w:noProof/>
            <w:webHidden/>
          </w:rPr>
          <w:fldChar w:fldCharType="begin"/>
        </w:r>
        <w:r w:rsidR="009C5C1C">
          <w:rPr>
            <w:noProof/>
            <w:webHidden/>
          </w:rPr>
          <w:instrText xml:space="preserve"> PAGEREF _Toc126590615 \h </w:instrText>
        </w:r>
        <w:r w:rsidR="009C5C1C">
          <w:rPr>
            <w:noProof/>
            <w:webHidden/>
          </w:rPr>
        </w:r>
        <w:r w:rsidR="009C5C1C">
          <w:rPr>
            <w:noProof/>
            <w:webHidden/>
          </w:rPr>
          <w:fldChar w:fldCharType="separate"/>
        </w:r>
        <w:r w:rsidR="009C5C1C">
          <w:rPr>
            <w:noProof/>
            <w:webHidden/>
          </w:rPr>
          <w:t>5</w:t>
        </w:r>
        <w:r w:rsidR="009C5C1C">
          <w:rPr>
            <w:noProof/>
            <w:webHidden/>
          </w:rPr>
          <w:fldChar w:fldCharType="end"/>
        </w:r>
      </w:hyperlink>
    </w:p>
    <w:p w14:paraId="49DD5D8B" w14:textId="55BC7722"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16" w:history="1">
        <w:r w:rsidR="009C5C1C" w:rsidRPr="007A0862">
          <w:rPr>
            <w:rStyle w:val="Hyperlink"/>
            <w:noProof/>
          </w:rPr>
          <w:t>4.</w:t>
        </w:r>
        <w:r w:rsidR="009C5C1C">
          <w:rPr>
            <w:rFonts w:asciiTheme="minorHAnsi" w:eastAsiaTheme="minorEastAsia" w:hAnsiTheme="minorHAnsi"/>
            <w:b w:val="0"/>
            <w:noProof/>
            <w:sz w:val="22"/>
            <w:szCs w:val="22"/>
            <w:lang w:eastAsia="da-DK"/>
          </w:rPr>
          <w:tab/>
        </w:r>
        <w:r w:rsidR="009C5C1C" w:rsidRPr="007A0862">
          <w:rPr>
            <w:rStyle w:val="Hyperlink"/>
            <w:noProof/>
          </w:rPr>
          <w:t>Arbejdspladsens arbejdsmiljøorganisation</w:t>
        </w:r>
        <w:r w:rsidR="009C5C1C">
          <w:rPr>
            <w:noProof/>
            <w:webHidden/>
          </w:rPr>
          <w:tab/>
        </w:r>
        <w:r w:rsidR="009C5C1C">
          <w:rPr>
            <w:noProof/>
            <w:webHidden/>
          </w:rPr>
          <w:fldChar w:fldCharType="begin"/>
        </w:r>
        <w:r w:rsidR="009C5C1C">
          <w:rPr>
            <w:noProof/>
            <w:webHidden/>
          </w:rPr>
          <w:instrText xml:space="preserve"> PAGEREF _Toc126590616 \h </w:instrText>
        </w:r>
        <w:r w:rsidR="009C5C1C">
          <w:rPr>
            <w:noProof/>
            <w:webHidden/>
          </w:rPr>
        </w:r>
        <w:r w:rsidR="009C5C1C">
          <w:rPr>
            <w:noProof/>
            <w:webHidden/>
          </w:rPr>
          <w:fldChar w:fldCharType="separate"/>
        </w:r>
        <w:r w:rsidR="009C5C1C">
          <w:rPr>
            <w:noProof/>
            <w:webHidden/>
          </w:rPr>
          <w:t>7</w:t>
        </w:r>
        <w:r w:rsidR="009C5C1C">
          <w:rPr>
            <w:noProof/>
            <w:webHidden/>
          </w:rPr>
          <w:fldChar w:fldCharType="end"/>
        </w:r>
      </w:hyperlink>
    </w:p>
    <w:p w14:paraId="4C5A6ABF" w14:textId="37531C8C"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17" w:history="1">
        <w:r w:rsidR="009C5C1C" w:rsidRPr="007A0862">
          <w:rPr>
            <w:rStyle w:val="Hyperlink"/>
            <w:noProof/>
            <w:lang w:eastAsia="da-DK"/>
          </w:rPr>
          <w:t>5.</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Byggepladsindretning</w:t>
        </w:r>
        <w:r w:rsidR="009C5C1C">
          <w:rPr>
            <w:noProof/>
            <w:webHidden/>
          </w:rPr>
          <w:tab/>
        </w:r>
        <w:r w:rsidR="009C5C1C">
          <w:rPr>
            <w:noProof/>
            <w:webHidden/>
          </w:rPr>
          <w:fldChar w:fldCharType="begin"/>
        </w:r>
        <w:r w:rsidR="009C5C1C">
          <w:rPr>
            <w:noProof/>
            <w:webHidden/>
          </w:rPr>
          <w:instrText xml:space="preserve"> PAGEREF _Toc126590617 \h </w:instrText>
        </w:r>
        <w:r w:rsidR="009C5C1C">
          <w:rPr>
            <w:noProof/>
            <w:webHidden/>
          </w:rPr>
        </w:r>
        <w:r w:rsidR="009C5C1C">
          <w:rPr>
            <w:noProof/>
            <w:webHidden/>
          </w:rPr>
          <w:fldChar w:fldCharType="separate"/>
        </w:r>
        <w:r w:rsidR="009C5C1C">
          <w:rPr>
            <w:noProof/>
            <w:webHidden/>
          </w:rPr>
          <w:t>7</w:t>
        </w:r>
        <w:r w:rsidR="009C5C1C">
          <w:rPr>
            <w:noProof/>
            <w:webHidden/>
          </w:rPr>
          <w:fldChar w:fldCharType="end"/>
        </w:r>
      </w:hyperlink>
    </w:p>
    <w:p w14:paraId="43BE05A4" w14:textId="63C3F0D0"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18" w:history="1">
        <w:r w:rsidR="009C5C1C" w:rsidRPr="007A0862">
          <w:rPr>
            <w:rStyle w:val="Hyperlink"/>
            <w:noProof/>
            <w:lang w:eastAsia="da-DK"/>
          </w:rPr>
          <w:t>6.</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Fællesområder og fælles sikkerhedsforanstaltninger</w:t>
        </w:r>
        <w:r w:rsidR="009C5C1C">
          <w:rPr>
            <w:noProof/>
            <w:webHidden/>
          </w:rPr>
          <w:tab/>
        </w:r>
        <w:r w:rsidR="009C5C1C">
          <w:rPr>
            <w:noProof/>
            <w:webHidden/>
          </w:rPr>
          <w:fldChar w:fldCharType="begin"/>
        </w:r>
        <w:r w:rsidR="009C5C1C">
          <w:rPr>
            <w:noProof/>
            <w:webHidden/>
          </w:rPr>
          <w:instrText xml:space="preserve"> PAGEREF _Toc126590618 \h </w:instrText>
        </w:r>
        <w:r w:rsidR="009C5C1C">
          <w:rPr>
            <w:noProof/>
            <w:webHidden/>
          </w:rPr>
        </w:r>
        <w:r w:rsidR="009C5C1C">
          <w:rPr>
            <w:noProof/>
            <w:webHidden/>
          </w:rPr>
          <w:fldChar w:fldCharType="separate"/>
        </w:r>
        <w:r w:rsidR="009C5C1C">
          <w:rPr>
            <w:noProof/>
            <w:webHidden/>
          </w:rPr>
          <w:t>8</w:t>
        </w:r>
        <w:r w:rsidR="009C5C1C">
          <w:rPr>
            <w:noProof/>
            <w:webHidden/>
          </w:rPr>
          <w:fldChar w:fldCharType="end"/>
        </w:r>
      </w:hyperlink>
    </w:p>
    <w:p w14:paraId="6BEB3FC3" w14:textId="753B252C"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19" w:history="1">
        <w:r w:rsidR="009C5C1C" w:rsidRPr="007A0862">
          <w:rPr>
            <w:rStyle w:val="Hyperlink"/>
            <w:noProof/>
            <w:lang w:eastAsia="da-DK"/>
          </w:rPr>
          <w:t>7.</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Kontrol af installationer og sikkerhedsforanstaltninger</w:t>
        </w:r>
        <w:r w:rsidR="009C5C1C">
          <w:rPr>
            <w:noProof/>
            <w:webHidden/>
          </w:rPr>
          <w:tab/>
        </w:r>
        <w:r w:rsidR="009C5C1C">
          <w:rPr>
            <w:noProof/>
            <w:webHidden/>
          </w:rPr>
          <w:fldChar w:fldCharType="begin"/>
        </w:r>
        <w:r w:rsidR="009C5C1C">
          <w:rPr>
            <w:noProof/>
            <w:webHidden/>
          </w:rPr>
          <w:instrText xml:space="preserve"> PAGEREF _Toc126590619 \h </w:instrText>
        </w:r>
        <w:r w:rsidR="009C5C1C">
          <w:rPr>
            <w:noProof/>
            <w:webHidden/>
          </w:rPr>
        </w:r>
        <w:r w:rsidR="009C5C1C">
          <w:rPr>
            <w:noProof/>
            <w:webHidden/>
          </w:rPr>
          <w:fldChar w:fldCharType="separate"/>
        </w:r>
        <w:r w:rsidR="009C5C1C">
          <w:rPr>
            <w:noProof/>
            <w:webHidden/>
          </w:rPr>
          <w:t>9</w:t>
        </w:r>
        <w:r w:rsidR="009C5C1C">
          <w:rPr>
            <w:noProof/>
            <w:webHidden/>
          </w:rPr>
          <w:fldChar w:fldCharType="end"/>
        </w:r>
      </w:hyperlink>
    </w:p>
    <w:p w14:paraId="3AFA1E37" w14:textId="101C953D"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20" w:history="1">
        <w:r w:rsidR="009C5C1C" w:rsidRPr="007A0862">
          <w:rPr>
            <w:rStyle w:val="Hyperlink"/>
            <w:noProof/>
            <w:lang w:eastAsia="da-DK"/>
          </w:rPr>
          <w:t>8.</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Farligt og særligt farligt arbejde</w:t>
        </w:r>
        <w:r w:rsidR="009C5C1C">
          <w:rPr>
            <w:noProof/>
            <w:webHidden/>
          </w:rPr>
          <w:tab/>
        </w:r>
        <w:r w:rsidR="009C5C1C">
          <w:rPr>
            <w:noProof/>
            <w:webHidden/>
          </w:rPr>
          <w:fldChar w:fldCharType="begin"/>
        </w:r>
        <w:r w:rsidR="009C5C1C">
          <w:rPr>
            <w:noProof/>
            <w:webHidden/>
          </w:rPr>
          <w:instrText xml:space="preserve"> PAGEREF _Toc126590620 \h </w:instrText>
        </w:r>
        <w:r w:rsidR="009C5C1C">
          <w:rPr>
            <w:noProof/>
            <w:webHidden/>
          </w:rPr>
        </w:r>
        <w:r w:rsidR="009C5C1C">
          <w:rPr>
            <w:noProof/>
            <w:webHidden/>
          </w:rPr>
          <w:fldChar w:fldCharType="separate"/>
        </w:r>
        <w:r w:rsidR="009C5C1C">
          <w:rPr>
            <w:noProof/>
            <w:webHidden/>
          </w:rPr>
          <w:t>9</w:t>
        </w:r>
        <w:r w:rsidR="009C5C1C">
          <w:rPr>
            <w:noProof/>
            <w:webHidden/>
          </w:rPr>
          <w:fldChar w:fldCharType="end"/>
        </w:r>
      </w:hyperlink>
    </w:p>
    <w:p w14:paraId="2865FFEB" w14:textId="0DCB1AD8" w:rsidR="009C5C1C" w:rsidRDefault="00341225">
      <w:pPr>
        <w:pStyle w:val="Indholdsfortegnelse1"/>
        <w:tabs>
          <w:tab w:val="left" w:pos="387"/>
          <w:tab w:val="right" w:leader="dot" w:pos="9628"/>
        </w:tabs>
        <w:rPr>
          <w:rFonts w:asciiTheme="minorHAnsi" w:eastAsiaTheme="minorEastAsia" w:hAnsiTheme="minorHAnsi"/>
          <w:b w:val="0"/>
          <w:noProof/>
          <w:sz w:val="22"/>
          <w:szCs w:val="22"/>
          <w:lang w:eastAsia="da-DK"/>
        </w:rPr>
      </w:pPr>
      <w:hyperlink w:anchor="_Toc126590621" w:history="1">
        <w:r w:rsidR="009C5C1C" w:rsidRPr="007A0862">
          <w:rPr>
            <w:rStyle w:val="Hyperlink"/>
            <w:noProof/>
            <w:lang w:eastAsia="da-DK"/>
          </w:rPr>
          <w:t>9.</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Byggepladsens Beredskabsplan</w:t>
        </w:r>
        <w:r w:rsidR="009C5C1C">
          <w:rPr>
            <w:noProof/>
            <w:webHidden/>
          </w:rPr>
          <w:tab/>
        </w:r>
        <w:r w:rsidR="009C5C1C">
          <w:rPr>
            <w:noProof/>
            <w:webHidden/>
          </w:rPr>
          <w:fldChar w:fldCharType="begin"/>
        </w:r>
        <w:r w:rsidR="009C5C1C">
          <w:rPr>
            <w:noProof/>
            <w:webHidden/>
          </w:rPr>
          <w:instrText xml:space="preserve"> PAGEREF _Toc126590621 \h </w:instrText>
        </w:r>
        <w:r w:rsidR="009C5C1C">
          <w:rPr>
            <w:noProof/>
            <w:webHidden/>
          </w:rPr>
        </w:r>
        <w:r w:rsidR="009C5C1C">
          <w:rPr>
            <w:noProof/>
            <w:webHidden/>
          </w:rPr>
          <w:fldChar w:fldCharType="separate"/>
        </w:r>
        <w:r w:rsidR="009C5C1C">
          <w:rPr>
            <w:noProof/>
            <w:webHidden/>
          </w:rPr>
          <w:t>9</w:t>
        </w:r>
        <w:r w:rsidR="009C5C1C">
          <w:rPr>
            <w:noProof/>
            <w:webHidden/>
          </w:rPr>
          <w:fldChar w:fldCharType="end"/>
        </w:r>
      </w:hyperlink>
    </w:p>
    <w:p w14:paraId="6C17AF56" w14:textId="07A9EF5E" w:rsidR="009C5C1C" w:rsidRDefault="00341225">
      <w:pPr>
        <w:pStyle w:val="Indholdsfortegnelse1"/>
        <w:tabs>
          <w:tab w:val="left" w:pos="498"/>
          <w:tab w:val="right" w:leader="dot" w:pos="9628"/>
        </w:tabs>
        <w:rPr>
          <w:rFonts w:asciiTheme="minorHAnsi" w:eastAsiaTheme="minorEastAsia" w:hAnsiTheme="minorHAnsi"/>
          <w:b w:val="0"/>
          <w:noProof/>
          <w:sz w:val="22"/>
          <w:szCs w:val="22"/>
          <w:lang w:eastAsia="da-DK"/>
        </w:rPr>
      </w:pPr>
      <w:hyperlink w:anchor="_Toc126590622" w:history="1">
        <w:r w:rsidR="009C5C1C" w:rsidRPr="007A0862">
          <w:rPr>
            <w:rStyle w:val="Hyperlink"/>
            <w:noProof/>
            <w:lang w:eastAsia="da-DK"/>
          </w:rPr>
          <w:t>10.</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Koordinerende Sikkerhedsmøder</w:t>
        </w:r>
        <w:r w:rsidR="009C5C1C">
          <w:rPr>
            <w:noProof/>
            <w:webHidden/>
          </w:rPr>
          <w:tab/>
        </w:r>
        <w:r w:rsidR="009C5C1C">
          <w:rPr>
            <w:noProof/>
            <w:webHidden/>
          </w:rPr>
          <w:fldChar w:fldCharType="begin"/>
        </w:r>
        <w:r w:rsidR="009C5C1C">
          <w:rPr>
            <w:noProof/>
            <w:webHidden/>
          </w:rPr>
          <w:instrText xml:space="preserve"> PAGEREF _Toc126590622 \h </w:instrText>
        </w:r>
        <w:r w:rsidR="009C5C1C">
          <w:rPr>
            <w:noProof/>
            <w:webHidden/>
          </w:rPr>
        </w:r>
        <w:r w:rsidR="009C5C1C">
          <w:rPr>
            <w:noProof/>
            <w:webHidden/>
          </w:rPr>
          <w:fldChar w:fldCharType="separate"/>
        </w:r>
        <w:r w:rsidR="009C5C1C">
          <w:rPr>
            <w:noProof/>
            <w:webHidden/>
          </w:rPr>
          <w:t>10</w:t>
        </w:r>
        <w:r w:rsidR="009C5C1C">
          <w:rPr>
            <w:noProof/>
            <w:webHidden/>
          </w:rPr>
          <w:fldChar w:fldCharType="end"/>
        </w:r>
      </w:hyperlink>
    </w:p>
    <w:p w14:paraId="63AE75B2" w14:textId="76ECAA3B" w:rsidR="009C5C1C" w:rsidRDefault="00341225">
      <w:pPr>
        <w:pStyle w:val="Indholdsfortegnelse1"/>
        <w:tabs>
          <w:tab w:val="left" w:pos="498"/>
          <w:tab w:val="right" w:leader="dot" w:pos="9628"/>
        </w:tabs>
        <w:rPr>
          <w:rFonts w:asciiTheme="minorHAnsi" w:eastAsiaTheme="minorEastAsia" w:hAnsiTheme="minorHAnsi"/>
          <w:b w:val="0"/>
          <w:noProof/>
          <w:sz w:val="22"/>
          <w:szCs w:val="22"/>
          <w:lang w:eastAsia="da-DK"/>
        </w:rPr>
      </w:pPr>
      <w:hyperlink w:anchor="_Toc126590623" w:history="1">
        <w:r w:rsidR="009C5C1C" w:rsidRPr="007A0862">
          <w:rPr>
            <w:rStyle w:val="Hyperlink"/>
            <w:noProof/>
            <w:lang w:eastAsia="da-DK"/>
          </w:rPr>
          <w:t>11.</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Ulykker og nærved hændelser</w:t>
        </w:r>
        <w:r w:rsidR="009C5C1C">
          <w:rPr>
            <w:noProof/>
            <w:webHidden/>
          </w:rPr>
          <w:tab/>
        </w:r>
        <w:r w:rsidR="009C5C1C">
          <w:rPr>
            <w:noProof/>
            <w:webHidden/>
          </w:rPr>
          <w:fldChar w:fldCharType="begin"/>
        </w:r>
        <w:r w:rsidR="009C5C1C">
          <w:rPr>
            <w:noProof/>
            <w:webHidden/>
          </w:rPr>
          <w:instrText xml:space="preserve"> PAGEREF _Toc126590623 \h </w:instrText>
        </w:r>
        <w:r w:rsidR="009C5C1C">
          <w:rPr>
            <w:noProof/>
            <w:webHidden/>
          </w:rPr>
        </w:r>
        <w:r w:rsidR="009C5C1C">
          <w:rPr>
            <w:noProof/>
            <w:webHidden/>
          </w:rPr>
          <w:fldChar w:fldCharType="separate"/>
        </w:r>
        <w:r w:rsidR="009C5C1C">
          <w:rPr>
            <w:noProof/>
            <w:webHidden/>
          </w:rPr>
          <w:t>11</w:t>
        </w:r>
        <w:r w:rsidR="009C5C1C">
          <w:rPr>
            <w:noProof/>
            <w:webHidden/>
          </w:rPr>
          <w:fldChar w:fldCharType="end"/>
        </w:r>
      </w:hyperlink>
    </w:p>
    <w:p w14:paraId="36E60674" w14:textId="4B189578" w:rsidR="009C5C1C" w:rsidRDefault="00341225">
      <w:pPr>
        <w:pStyle w:val="Indholdsfortegnelse1"/>
        <w:tabs>
          <w:tab w:val="left" w:pos="498"/>
          <w:tab w:val="right" w:leader="dot" w:pos="9628"/>
        </w:tabs>
        <w:rPr>
          <w:rFonts w:asciiTheme="minorHAnsi" w:eastAsiaTheme="minorEastAsia" w:hAnsiTheme="minorHAnsi"/>
          <w:b w:val="0"/>
          <w:noProof/>
          <w:sz w:val="22"/>
          <w:szCs w:val="22"/>
          <w:lang w:eastAsia="da-DK"/>
        </w:rPr>
      </w:pPr>
      <w:hyperlink w:anchor="_Toc126590624" w:history="1">
        <w:r w:rsidR="009C5C1C" w:rsidRPr="007A0862">
          <w:rPr>
            <w:rStyle w:val="Hyperlink"/>
            <w:noProof/>
            <w:lang w:eastAsia="da-DK"/>
          </w:rPr>
          <w:t>12.</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Særlige forhold og foranstaltninger</w:t>
        </w:r>
        <w:r w:rsidR="009C5C1C">
          <w:rPr>
            <w:noProof/>
            <w:webHidden/>
          </w:rPr>
          <w:tab/>
        </w:r>
        <w:r w:rsidR="009C5C1C">
          <w:rPr>
            <w:noProof/>
            <w:webHidden/>
          </w:rPr>
          <w:fldChar w:fldCharType="begin"/>
        </w:r>
        <w:r w:rsidR="009C5C1C">
          <w:rPr>
            <w:noProof/>
            <w:webHidden/>
          </w:rPr>
          <w:instrText xml:space="preserve"> PAGEREF _Toc126590624 \h </w:instrText>
        </w:r>
        <w:r w:rsidR="009C5C1C">
          <w:rPr>
            <w:noProof/>
            <w:webHidden/>
          </w:rPr>
        </w:r>
        <w:r w:rsidR="009C5C1C">
          <w:rPr>
            <w:noProof/>
            <w:webHidden/>
          </w:rPr>
          <w:fldChar w:fldCharType="separate"/>
        </w:r>
        <w:r w:rsidR="009C5C1C">
          <w:rPr>
            <w:noProof/>
            <w:webHidden/>
          </w:rPr>
          <w:t>12</w:t>
        </w:r>
        <w:r w:rsidR="009C5C1C">
          <w:rPr>
            <w:noProof/>
            <w:webHidden/>
          </w:rPr>
          <w:fldChar w:fldCharType="end"/>
        </w:r>
      </w:hyperlink>
    </w:p>
    <w:p w14:paraId="31927359" w14:textId="0BA41FDA" w:rsidR="009C5C1C" w:rsidRDefault="00341225">
      <w:pPr>
        <w:pStyle w:val="Indholdsfortegnelse1"/>
        <w:tabs>
          <w:tab w:val="left" w:pos="498"/>
          <w:tab w:val="right" w:leader="dot" w:pos="9628"/>
        </w:tabs>
        <w:rPr>
          <w:rFonts w:asciiTheme="minorHAnsi" w:eastAsiaTheme="minorEastAsia" w:hAnsiTheme="minorHAnsi"/>
          <w:b w:val="0"/>
          <w:noProof/>
          <w:sz w:val="22"/>
          <w:szCs w:val="22"/>
          <w:lang w:eastAsia="da-DK"/>
        </w:rPr>
      </w:pPr>
      <w:hyperlink w:anchor="_Toc126590625" w:history="1">
        <w:r w:rsidR="009C5C1C" w:rsidRPr="007A0862">
          <w:rPr>
            <w:rStyle w:val="Hyperlink"/>
            <w:noProof/>
            <w:lang w:eastAsia="da-DK"/>
          </w:rPr>
          <w:t>13.</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Ajourføring</w:t>
        </w:r>
        <w:r w:rsidR="009C5C1C">
          <w:rPr>
            <w:noProof/>
            <w:webHidden/>
          </w:rPr>
          <w:tab/>
        </w:r>
        <w:r w:rsidR="009C5C1C">
          <w:rPr>
            <w:noProof/>
            <w:webHidden/>
          </w:rPr>
          <w:fldChar w:fldCharType="begin"/>
        </w:r>
        <w:r w:rsidR="009C5C1C">
          <w:rPr>
            <w:noProof/>
            <w:webHidden/>
          </w:rPr>
          <w:instrText xml:space="preserve"> PAGEREF _Toc126590625 \h </w:instrText>
        </w:r>
        <w:r w:rsidR="009C5C1C">
          <w:rPr>
            <w:noProof/>
            <w:webHidden/>
          </w:rPr>
        </w:r>
        <w:r w:rsidR="009C5C1C">
          <w:rPr>
            <w:noProof/>
            <w:webHidden/>
          </w:rPr>
          <w:fldChar w:fldCharType="separate"/>
        </w:r>
        <w:r w:rsidR="009C5C1C">
          <w:rPr>
            <w:noProof/>
            <w:webHidden/>
          </w:rPr>
          <w:t>12</w:t>
        </w:r>
        <w:r w:rsidR="009C5C1C">
          <w:rPr>
            <w:noProof/>
            <w:webHidden/>
          </w:rPr>
          <w:fldChar w:fldCharType="end"/>
        </w:r>
      </w:hyperlink>
    </w:p>
    <w:p w14:paraId="5A5FE3B0" w14:textId="77E14709" w:rsidR="009C5C1C" w:rsidRDefault="00341225">
      <w:pPr>
        <w:pStyle w:val="Indholdsfortegnelse1"/>
        <w:tabs>
          <w:tab w:val="left" w:pos="498"/>
          <w:tab w:val="right" w:leader="dot" w:pos="9628"/>
        </w:tabs>
        <w:rPr>
          <w:rFonts w:asciiTheme="minorHAnsi" w:eastAsiaTheme="minorEastAsia" w:hAnsiTheme="minorHAnsi"/>
          <w:b w:val="0"/>
          <w:noProof/>
          <w:sz w:val="22"/>
          <w:szCs w:val="22"/>
          <w:lang w:eastAsia="da-DK"/>
        </w:rPr>
      </w:pPr>
      <w:hyperlink w:anchor="_Toc126590626" w:history="1">
        <w:r w:rsidR="009C5C1C" w:rsidRPr="007A0862">
          <w:rPr>
            <w:rStyle w:val="Hyperlink"/>
            <w:noProof/>
            <w:lang w:eastAsia="da-DK"/>
          </w:rPr>
          <w:t>14.</w:t>
        </w:r>
        <w:r w:rsidR="009C5C1C">
          <w:rPr>
            <w:rFonts w:asciiTheme="minorHAnsi" w:eastAsiaTheme="minorEastAsia" w:hAnsiTheme="minorHAnsi"/>
            <w:b w:val="0"/>
            <w:noProof/>
            <w:sz w:val="22"/>
            <w:szCs w:val="22"/>
            <w:lang w:eastAsia="da-DK"/>
          </w:rPr>
          <w:tab/>
        </w:r>
        <w:r w:rsidR="009C5C1C" w:rsidRPr="007A0862">
          <w:rPr>
            <w:rStyle w:val="Hyperlink"/>
            <w:noProof/>
            <w:lang w:eastAsia="da-DK"/>
          </w:rPr>
          <w:t>Myndigheder</w:t>
        </w:r>
        <w:r w:rsidR="009C5C1C">
          <w:rPr>
            <w:noProof/>
            <w:webHidden/>
          </w:rPr>
          <w:tab/>
        </w:r>
        <w:r w:rsidR="009C5C1C">
          <w:rPr>
            <w:noProof/>
            <w:webHidden/>
          </w:rPr>
          <w:fldChar w:fldCharType="begin"/>
        </w:r>
        <w:r w:rsidR="009C5C1C">
          <w:rPr>
            <w:noProof/>
            <w:webHidden/>
          </w:rPr>
          <w:instrText xml:space="preserve"> PAGEREF _Toc126590626 \h </w:instrText>
        </w:r>
        <w:r w:rsidR="009C5C1C">
          <w:rPr>
            <w:noProof/>
            <w:webHidden/>
          </w:rPr>
        </w:r>
        <w:r w:rsidR="009C5C1C">
          <w:rPr>
            <w:noProof/>
            <w:webHidden/>
          </w:rPr>
          <w:fldChar w:fldCharType="separate"/>
        </w:r>
        <w:r w:rsidR="009C5C1C">
          <w:rPr>
            <w:noProof/>
            <w:webHidden/>
          </w:rPr>
          <w:t>12</w:t>
        </w:r>
        <w:r w:rsidR="009C5C1C">
          <w:rPr>
            <w:noProof/>
            <w:webHidden/>
          </w:rPr>
          <w:fldChar w:fldCharType="end"/>
        </w:r>
      </w:hyperlink>
    </w:p>
    <w:p w14:paraId="2BAEC648" w14:textId="5FD79291"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27" w:history="1">
        <w:r w:rsidR="009C5C1C" w:rsidRPr="007A0862">
          <w:rPr>
            <w:rStyle w:val="Hyperlink"/>
            <w:noProof/>
          </w:rPr>
          <w:t>Dokumentstyring</w:t>
        </w:r>
        <w:r w:rsidR="009C5C1C">
          <w:rPr>
            <w:noProof/>
            <w:webHidden/>
          </w:rPr>
          <w:tab/>
        </w:r>
        <w:r w:rsidR="009C5C1C">
          <w:rPr>
            <w:noProof/>
            <w:webHidden/>
          </w:rPr>
          <w:fldChar w:fldCharType="begin"/>
        </w:r>
        <w:r w:rsidR="009C5C1C">
          <w:rPr>
            <w:noProof/>
            <w:webHidden/>
          </w:rPr>
          <w:instrText xml:space="preserve"> PAGEREF _Toc126590627 \h </w:instrText>
        </w:r>
        <w:r w:rsidR="009C5C1C">
          <w:rPr>
            <w:noProof/>
            <w:webHidden/>
          </w:rPr>
        </w:r>
        <w:r w:rsidR="009C5C1C">
          <w:rPr>
            <w:noProof/>
            <w:webHidden/>
          </w:rPr>
          <w:fldChar w:fldCharType="separate"/>
        </w:r>
        <w:r w:rsidR="009C5C1C">
          <w:rPr>
            <w:noProof/>
            <w:webHidden/>
          </w:rPr>
          <w:t>12</w:t>
        </w:r>
        <w:r w:rsidR="009C5C1C">
          <w:rPr>
            <w:noProof/>
            <w:webHidden/>
          </w:rPr>
          <w:fldChar w:fldCharType="end"/>
        </w:r>
      </w:hyperlink>
    </w:p>
    <w:p w14:paraId="6AF98ED9" w14:textId="7A7A2EF7"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28" w:history="1">
        <w:r w:rsidR="009C5C1C" w:rsidRPr="007A0862">
          <w:rPr>
            <w:rStyle w:val="Hyperlink"/>
            <w:noProof/>
          </w:rPr>
          <w:t>Bilag 1: Tidsplan</w:t>
        </w:r>
        <w:r w:rsidR="009C5C1C">
          <w:rPr>
            <w:noProof/>
            <w:webHidden/>
          </w:rPr>
          <w:tab/>
        </w:r>
        <w:r w:rsidR="009C5C1C">
          <w:rPr>
            <w:noProof/>
            <w:webHidden/>
          </w:rPr>
          <w:fldChar w:fldCharType="begin"/>
        </w:r>
        <w:r w:rsidR="009C5C1C">
          <w:rPr>
            <w:noProof/>
            <w:webHidden/>
          </w:rPr>
          <w:instrText xml:space="preserve"> PAGEREF _Toc126590628 \h </w:instrText>
        </w:r>
        <w:r w:rsidR="009C5C1C">
          <w:rPr>
            <w:noProof/>
            <w:webHidden/>
          </w:rPr>
        </w:r>
        <w:r w:rsidR="009C5C1C">
          <w:rPr>
            <w:noProof/>
            <w:webHidden/>
          </w:rPr>
          <w:fldChar w:fldCharType="separate"/>
        </w:r>
        <w:r w:rsidR="009C5C1C">
          <w:rPr>
            <w:noProof/>
            <w:webHidden/>
          </w:rPr>
          <w:t>13</w:t>
        </w:r>
        <w:r w:rsidR="009C5C1C">
          <w:rPr>
            <w:noProof/>
            <w:webHidden/>
          </w:rPr>
          <w:fldChar w:fldCharType="end"/>
        </w:r>
      </w:hyperlink>
    </w:p>
    <w:p w14:paraId="02E9FABF" w14:textId="49EFBBEA"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29" w:history="1">
        <w:r w:rsidR="009C5C1C" w:rsidRPr="007A0862">
          <w:rPr>
            <w:rStyle w:val="Hyperlink"/>
            <w:noProof/>
          </w:rPr>
          <w:t>Bilag 2: Organisationsdiagram og arbejdspladsens adresseliste</w:t>
        </w:r>
        <w:r w:rsidR="009C5C1C">
          <w:rPr>
            <w:noProof/>
            <w:webHidden/>
          </w:rPr>
          <w:tab/>
        </w:r>
        <w:r w:rsidR="009C5C1C">
          <w:rPr>
            <w:noProof/>
            <w:webHidden/>
          </w:rPr>
          <w:fldChar w:fldCharType="begin"/>
        </w:r>
        <w:r w:rsidR="009C5C1C">
          <w:rPr>
            <w:noProof/>
            <w:webHidden/>
          </w:rPr>
          <w:instrText xml:space="preserve"> PAGEREF _Toc126590629 \h </w:instrText>
        </w:r>
        <w:r w:rsidR="009C5C1C">
          <w:rPr>
            <w:noProof/>
            <w:webHidden/>
          </w:rPr>
        </w:r>
        <w:r w:rsidR="009C5C1C">
          <w:rPr>
            <w:noProof/>
            <w:webHidden/>
          </w:rPr>
          <w:fldChar w:fldCharType="separate"/>
        </w:r>
        <w:r w:rsidR="009C5C1C">
          <w:rPr>
            <w:noProof/>
            <w:webHidden/>
          </w:rPr>
          <w:t>14</w:t>
        </w:r>
        <w:r w:rsidR="009C5C1C">
          <w:rPr>
            <w:noProof/>
            <w:webHidden/>
          </w:rPr>
          <w:fldChar w:fldCharType="end"/>
        </w:r>
      </w:hyperlink>
    </w:p>
    <w:p w14:paraId="654511AE" w14:textId="7E6729D7"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30" w:history="1">
        <w:r w:rsidR="009C5C1C" w:rsidRPr="007A0862">
          <w:rPr>
            <w:rStyle w:val="Hyperlink"/>
            <w:noProof/>
          </w:rPr>
          <w:t>Bilag 3: Fælles sikkerhedsforanstaltninger</w:t>
        </w:r>
        <w:r w:rsidR="009C5C1C">
          <w:rPr>
            <w:noProof/>
            <w:webHidden/>
          </w:rPr>
          <w:tab/>
        </w:r>
        <w:r w:rsidR="009C5C1C">
          <w:rPr>
            <w:noProof/>
            <w:webHidden/>
          </w:rPr>
          <w:fldChar w:fldCharType="begin"/>
        </w:r>
        <w:r w:rsidR="009C5C1C">
          <w:rPr>
            <w:noProof/>
            <w:webHidden/>
          </w:rPr>
          <w:instrText xml:space="preserve"> PAGEREF _Toc126590630 \h </w:instrText>
        </w:r>
        <w:r w:rsidR="009C5C1C">
          <w:rPr>
            <w:noProof/>
            <w:webHidden/>
          </w:rPr>
        </w:r>
        <w:r w:rsidR="009C5C1C">
          <w:rPr>
            <w:noProof/>
            <w:webHidden/>
          </w:rPr>
          <w:fldChar w:fldCharType="separate"/>
        </w:r>
        <w:r w:rsidR="009C5C1C">
          <w:rPr>
            <w:noProof/>
            <w:webHidden/>
          </w:rPr>
          <w:t>16</w:t>
        </w:r>
        <w:r w:rsidR="009C5C1C">
          <w:rPr>
            <w:noProof/>
            <w:webHidden/>
          </w:rPr>
          <w:fldChar w:fldCharType="end"/>
        </w:r>
      </w:hyperlink>
    </w:p>
    <w:p w14:paraId="25C42512" w14:textId="01FE01C7"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31" w:history="1">
        <w:r w:rsidR="009C5C1C" w:rsidRPr="007A0862">
          <w:rPr>
            <w:rStyle w:val="Hyperlink"/>
            <w:noProof/>
          </w:rPr>
          <w:t>Bilag 4: Byggepladstegning</w:t>
        </w:r>
        <w:r w:rsidR="009C5C1C">
          <w:rPr>
            <w:noProof/>
            <w:webHidden/>
          </w:rPr>
          <w:tab/>
        </w:r>
        <w:r w:rsidR="009C5C1C">
          <w:rPr>
            <w:noProof/>
            <w:webHidden/>
          </w:rPr>
          <w:fldChar w:fldCharType="begin"/>
        </w:r>
        <w:r w:rsidR="009C5C1C">
          <w:rPr>
            <w:noProof/>
            <w:webHidden/>
          </w:rPr>
          <w:instrText xml:space="preserve"> PAGEREF _Toc126590631 \h </w:instrText>
        </w:r>
        <w:r w:rsidR="009C5C1C">
          <w:rPr>
            <w:noProof/>
            <w:webHidden/>
          </w:rPr>
        </w:r>
        <w:r w:rsidR="009C5C1C">
          <w:rPr>
            <w:noProof/>
            <w:webHidden/>
          </w:rPr>
          <w:fldChar w:fldCharType="separate"/>
        </w:r>
        <w:r w:rsidR="009C5C1C">
          <w:rPr>
            <w:noProof/>
            <w:webHidden/>
          </w:rPr>
          <w:t>21</w:t>
        </w:r>
        <w:r w:rsidR="009C5C1C">
          <w:rPr>
            <w:noProof/>
            <w:webHidden/>
          </w:rPr>
          <w:fldChar w:fldCharType="end"/>
        </w:r>
      </w:hyperlink>
    </w:p>
    <w:p w14:paraId="70CEDA62" w14:textId="48002C09"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32" w:history="1">
        <w:r w:rsidR="009C5C1C" w:rsidRPr="007A0862">
          <w:rPr>
            <w:rStyle w:val="Hyperlink"/>
            <w:noProof/>
          </w:rPr>
          <w:t>Bilag 5: Farligt og særlig farligt arbejde</w:t>
        </w:r>
        <w:r w:rsidR="009C5C1C">
          <w:rPr>
            <w:noProof/>
            <w:webHidden/>
          </w:rPr>
          <w:tab/>
        </w:r>
        <w:r w:rsidR="009C5C1C">
          <w:rPr>
            <w:noProof/>
            <w:webHidden/>
          </w:rPr>
          <w:fldChar w:fldCharType="begin"/>
        </w:r>
        <w:r w:rsidR="009C5C1C">
          <w:rPr>
            <w:noProof/>
            <w:webHidden/>
          </w:rPr>
          <w:instrText xml:space="preserve"> PAGEREF _Toc126590632 \h </w:instrText>
        </w:r>
        <w:r w:rsidR="009C5C1C">
          <w:rPr>
            <w:noProof/>
            <w:webHidden/>
          </w:rPr>
        </w:r>
        <w:r w:rsidR="009C5C1C">
          <w:rPr>
            <w:noProof/>
            <w:webHidden/>
          </w:rPr>
          <w:fldChar w:fldCharType="separate"/>
        </w:r>
        <w:r w:rsidR="009C5C1C">
          <w:rPr>
            <w:noProof/>
            <w:webHidden/>
          </w:rPr>
          <w:t>22</w:t>
        </w:r>
        <w:r w:rsidR="009C5C1C">
          <w:rPr>
            <w:noProof/>
            <w:webHidden/>
          </w:rPr>
          <w:fldChar w:fldCharType="end"/>
        </w:r>
      </w:hyperlink>
    </w:p>
    <w:p w14:paraId="4A9CE04E" w14:textId="0FF00C4E"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33" w:history="1">
        <w:r w:rsidR="009C5C1C" w:rsidRPr="007A0862">
          <w:rPr>
            <w:rStyle w:val="Hyperlink"/>
            <w:noProof/>
          </w:rPr>
          <w:t>Bilag 6: Arbejdsprocesbeskrivelser</w:t>
        </w:r>
        <w:r w:rsidR="009C5C1C">
          <w:rPr>
            <w:noProof/>
            <w:webHidden/>
          </w:rPr>
          <w:tab/>
        </w:r>
        <w:r w:rsidR="009C5C1C">
          <w:rPr>
            <w:noProof/>
            <w:webHidden/>
          </w:rPr>
          <w:fldChar w:fldCharType="begin"/>
        </w:r>
        <w:r w:rsidR="009C5C1C">
          <w:rPr>
            <w:noProof/>
            <w:webHidden/>
          </w:rPr>
          <w:instrText xml:space="preserve"> PAGEREF _Toc126590633 \h </w:instrText>
        </w:r>
        <w:r w:rsidR="009C5C1C">
          <w:rPr>
            <w:noProof/>
            <w:webHidden/>
          </w:rPr>
        </w:r>
        <w:r w:rsidR="009C5C1C">
          <w:rPr>
            <w:noProof/>
            <w:webHidden/>
          </w:rPr>
          <w:fldChar w:fldCharType="separate"/>
        </w:r>
        <w:r w:rsidR="009C5C1C">
          <w:rPr>
            <w:noProof/>
            <w:webHidden/>
          </w:rPr>
          <w:t>24</w:t>
        </w:r>
        <w:r w:rsidR="009C5C1C">
          <w:rPr>
            <w:noProof/>
            <w:webHidden/>
          </w:rPr>
          <w:fldChar w:fldCharType="end"/>
        </w:r>
      </w:hyperlink>
    </w:p>
    <w:p w14:paraId="7F55F02A" w14:textId="6B08765D" w:rsidR="009C5C1C" w:rsidRDefault="00341225">
      <w:pPr>
        <w:pStyle w:val="Indholdsfortegnelse1"/>
        <w:tabs>
          <w:tab w:val="right" w:leader="dot" w:pos="9628"/>
        </w:tabs>
        <w:rPr>
          <w:rFonts w:asciiTheme="minorHAnsi" w:eastAsiaTheme="minorEastAsia" w:hAnsiTheme="minorHAnsi"/>
          <w:b w:val="0"/>
          <w:noProof/>
          <w:sz w:val="22"/>
          <w:szCs w:val="22"/>
          <w:lang w:eastAsia="da-DK"/>
        </w:rPr>
      </w:pPr>
      <w:hyperlink w:anchor="_Toc126590634" w:history="1">
        <w:r w:rsidR="009C5C1C" w:rsidRPr="007A0862">
          <w:rPr>
            <w:rStyle w:val="Hyperlink"/>
            <w:noProof/>
          </w:rPr>
          <w:t>Bilag 6: Byggepladsens beredskabsplan</w:t>
        </w:r>
        <w:r w:rsidR="009C5C1C">
          <w:rPr>
            <w:noProof/>
            <w:webHidden/>
          </w:rPr>
          <w:tab/>
        </w:r>
        <w:r w:rsidR="009C5C1C">
          <w:rPr>
            <w:noProof/>
            <w:webHidden/>
          </w:rPr>
          <w:fldChar w:fldCharType="begin"/>
        </w:r>
        <w:r w:rsidR="009C5C1C">
          <w:rPr>
            <w:noProof/>
            <w:webHidden/>
          </w:rPr>
          <w:instrText xml:space="preserve"> PAGEREF _Toc126590634 \h </w:instrText>
        </w:r>
        <w:r w:rsidR="009C5C1C">
          <w:rPr>
            <w:noProof/>
            <w:webHidden/>
          </w:rPr>
        </w:r>
        <w:r w:rsidR="009C5C1C">
          <w:rPr>
            <w:noProof/>
            <w:webHidden/>
          </w:rPr>
          <w:fldChar w:fldCharType="separate"/>
        </w:r>
        <w:r w:rsidR="009C5C1C">
          <w:rPr>
            <w:noProof/>
            <w:webHidden/>
          </w:rPr>
          <w:t>25</w:t>
        </w:r>
        <w:r w:rsidR="009C5C1C">
          <w:rPr>
            <w:noProof/>
            <w:webHidden/>
          </w:rPr>
          <w:fldChar w:fldCharType="end"/>
        </w:r>
      </w:hyperlink>
    </w:p>
    <w:p w14:paraId="47543111" w14:textId="1EEB87AD" w:rsidR="005C56A3" w:rsidRDefault="005C56A3" w:rsidP="002C4E95">
      <w:r>
        <w:fldChar w:fldCharType="end"/>
      </w:r>
    </w:p>
    <w:p w14:paraId="013F9925" w14:textId="77777777" w:rsidR="00055A03" w:rsidRDefault="00055A03" w:rsidP="00055A03"/>
    <w:p w14:paraId="7FE2BF75" w14:textId="77777777" w:rsidR="00055A03" w:rsidRDefault="00055A03" w:rsidP="00055A03">
      <w:r w:rsidRPr="00055A03">
        <w:rPr>
          <w:b/>
          <w:bCs/>
        </w:rPr>
        <w:t>Kilde billeder:</w:t>
      </w:r>
      <w:r>
        <w:t xml:space="preserve"> Billeder er venligst udlånt af BAR Bygge og Anlæg.</w:t>
      </w:r>
    </w:p>
    <w:p w14:paraId="72F22CF4" w14:textId="62D97F35" w:rsidR="00055A03" w:rsidRDefault="00055A03">
      <w:r>
        <w:br w:type="page"/>
      </w:r>
    </w:p>
    <w:p w14:paraId="0B2EE288" w14:textId="66CE177C" w:rsidR="00245AEF" w:rsidRPr="00245AEF" w:rsidRDefault="00245AEF" w:rsidP="00473503">
      <w:pPr>
        <w:pStyle w:val="Overskrift1"/>
      </w:pPr>
      <w:bookmarkStart w:id="1" w:name="_Toc126590613"/>
      <w:r w:rsidRPr="00473503">
        <w:lastRenderedPageBreak/>
        <w:t>Konkret</w:t>
      </w:r>
      <w:r>
        <w:t xml:space="preserve"> </w:t>
      </w:r>
      <w:r w:rsidRPr="00245AEF">
        <w:t>for</w:t>
      </w:r>
      <w:r>
        <w:t xml:space="preserve"> entreprisen</w:t>
      </w:r>
      <w:bookmarkEnd w:id="1"/>
    </w:p>
    <w:p w14:paraId="065ED878" w14:textId="77777777" w:rsidR="00245AEF" w:rsidRPr="00245AEF" w:rsidRDefault="00245AEF" w:rsidP="00245AEF"/>
    <w:p w14:paraId="44D09B01" w14:textId="5069D009" w:rsidR="00245AEF" w:rsidRPr="009903B0" w:rsidRDefault="00245AEF" w:rsidP="00245AEF">
      <w:pPr>
        <w:rPr>
          <w:color w:val="FF0000"/>
        </w:rPr>
      </w:pPr>
      <w:r w:rsidRPr="009903B0">
        <w:rPr>
          <w:color w:val="FF0000"/>
        </w:rPr>
        <w:t>Entreprisen beskrives kort, nedenfor er angivet en vejledning til indhold:</w:t>
      </w:r>
    </w:p>
    <w:p w14:paraId="11D74B02" w14:textId="77777777" w:rsidR="00245AEF" w:rsidRDefault="00245AEF" w:rsidP="00A2628A">
      <w:pPr>
        <w:pStyle w:val="Turkisskygge"/>
      </w:pPr>
      <w:r w:rsidRPr="00912EE3">
        <w:t>&lt;</w:t>
      </w:r>
      <w:r>
        <w:t>K</w:t>
      </w:r>
      <w:r w:rsidRPr="00912EE3">
        <w:t>ort</w:t>
      </w:r>
      <w:r>
        <w:t xml:space="preserve"> </w:t>
      </w:r>
      <w:r w:rsidRPr="00912EE3">
        <w:t>beskrivelse</w:t>
      </w:r>
      <w:r>
        <w:t xml:space="preserve"> af entreprisen:</w:t>
      </w:r>
    </w:p>
    <w:p w14:paraId="0B6556CF" w14:textId="3961E429" w:rsidR="00245AEF" w:rsidRPr="00A2507F" w:rsidRDefault="00245AEF" w:rsidP="00A2628A">
      <w:pPr>
        <w:pStyle w:val="Turkisskygge"/>
      </w:pPr>
      <w:r w:rsidRPr="00A2507F">
        <w:t xml:space="preserve">Hvad skal bygges/anlægges, hvad omfatter det </w:t>
      </w:r>
      <w:r w:rsidR="00A2628A">
        <w:br/>
      </w:r>
    </w:p>
    <w:p w14:paraId="49BFF6D3" w14:textId="7B7AB9A1" w:rsidR="00245AEF" w:rsidRPr="0090151E" w:rsidRDefault="00245AEF" w:rsidP="00A2628A">
      <w:pPr>
        <w:pStyle w:val="Turkisskygge"/>
      </w:pPr>
      <w:r w:rsidRPr="0090151E">
        <w:t>Tidsperiode for bygge-/anlægsarbejdet</w:t>
      </w:r>
      <w:r w:rsidR="00A2628A">
        <w:br/>
      </w:r>
    </w:p>
    <w:p w14:paraId="646CDC42" w14:textId="08F68F25" w:rsidR="00245AEF" w:rsidRDefault="00245AEF" w:rsidP="00A2628A">
      <w:pPr>
        <w:pStyle w:val="Turkisskygge"/>
      </w:pPr>
      <w:r w:rsidRPr="00A2507F">
        <w:t>Tidsfrister - evt. henvisning til beskrivelse i øvrige udbudsmateriale</w:t>
      </w:r>
      <w:r>
        <w:t>r</w:t>
      </w:r>
      <w:r w:rsidR="00FB756D">
        <w:t>.</w:t>
      </w:r>
      <w:r w:rsidR="00A2628A">
        <w:br/>
      </w:r>
    </w:p>
    <w:p w14:paraId="3F4AC77D" w14:textId="0EF83D30" w:rsidR="00245AEF" w:rsidRPr="0090151E" w:rsidRDefault="00245AEF" w:rsidP="00A2628A">
      <w:pPr>
        <w:pStyle w:val="Turkisskygge"/>
      </w:pPr>
      <w:r w:rsidRPr="0090151E">
        <w:t>Angivelse af evt. naboentrepriser</w:t>
      </w:r>
      <w:r w:rsidR="00A2628A">
        <w:br/>
      </w:r>
    </w:p>
    <w:p w14:paraId="32D3D563" w14:textId="64502537" w:rsidR="00245AEF" w:rsidRPr="0090151E" w:rsidRDefault="00245AEF" w:rsidP="00A2628A">
      <w:pPr>
        <w:pStyle w:val="Turkisskygge"/>
      </w:pPr>
      <w:r w:rsidRPr="0090151E">
        <w:t>Angivelse af fællesområde med andre entrepriser f.eks. en skilteentreprise inden for en jord</w:t>
      </w:r>
      <w:r>
        <w:t>-</w:t>
      </w:r>
      <w:r w:rsidRPr="0090151E">
        <w:t xml:space="preserve"> og afvandingsentreprise </w:t>
      </w:r>
      <w:r w:rsidR="00A2628A">
        <w:br/>
      </w:r>
    </w:p>
    <w:p w14:paraId="03ADFBAE" w14:textId="71B09375" w:rsidR="00245AEF" w:rsidRPr="00951CA6" w:rsidRDefault="00245AEF" w:rsidP="00A2628A">
      <w:pPr>
        <w:pStyle w:val="Turkisskygge"/>
        <w:rPr>
          <w:shd w:val="clear" w:color="auto" w:fill="CCFFFF"/>
        </w:rPr>
      </w:pPr>
      <w:r w:rsidRPr="0090151E">
        <w:t>Fællesarealer, herunder grænseflader til trafik</w:t>
      </w:r>
      <w:r>
        <w:t xml:space="preserve"> og andre</w:t>
      </w:r>
      <w:r w:rsidRPr="0090151E">
        <w:t xml:space="preserve"> bygherrer</w:t>
      </w:r>
      <w:r>
        <w:t xml:space="preserve"> m</w:t>
      </w:r>
      <w:r w:rsidRPr="0090151E">
        <w:t>.fl.</w:t>
      </w:r>
      <w:r w:rsidR="00A2628A">
        <w:br/>
      </w:r>
    </w:p>
    <w:p w14:paraId="449CE4FA" w14:textId="77777777" w:rsidR="00245AEF" w:rsidRPr="00951CA6" w:rsidRDefault="00245AEF" w:rsidP="00A2628A">
      <w:pPr>
        <w:pStyle w:val="Turkisskygge"/>
        <w:rPr>
          <w:shd w:val="clear" w:color="auto" w:fill="CCFFFF"/>
        </w:rPr>
      </w:pPr>
      <w:r>
        <w:t>Fag-, hoved- eller totalentreprise</w:t>
      </w:r>
      <w:r w:rsidRPr="00912EE3">
        <w:t>&gt;</w:t>
      </w:r>
    </w:p>
    <w:p w14:paraId="0E56F782" w14:textId="77777777" w:rsidR="00A2628A" w:rsidRDefault="00A2628A" w:rsidP="00245AEF"/>
    <w:p w14:paraId="52092F73" w14:textId="50B0165E" w:rsidR="00245AEF" w:rsidRPr="00CD66FC" w:rsidRDefault="00245AEF" w:rsidP="00245AEF">
      <w:r w:rsidRPr="00951CA6">
        <w:t>Her beskrives overordnet særlige arbejdsmiljøobservationspunkter.</w:t>
      </w:r>
    </w:p>
    <w:p w14:paraId="456E2672" w14:textId="1E15DF99" w:rsidR="00245AEF" w:rsidRPr="00951CA6" w:rsidRDefault="00245AEF" w:rsidP="00A2628A">
      <w:pPr>
        <w:pStyle w:val="Turkisskygge"/>
        <w:rPr>
          <w:shd w:val="clear" w:color="auto" w:fill="CCFFFF"/>
        </w:rPr>
      </w:pPr>
      <w:r>
        <w:t>&lt;Identifikation af særlige ledninger herunder f.eks. gas og højspænding</w:t>
      </w:r>
      <w:r w:rsidR="00A2628A">
        <w:br/>
      </w:r>
    </w:p>
    <w:p w14:paraId="2DC5AAD2" w14:textId="482FC03B" w:rsidR="00245AEF" w:rsidRPr="00951CA6" w:rsidRDefault="00245AEF" w:rsidP="00A2628A">
      <w:pPr>
        <w:pStyle w:val="Turkisskygge"/>
        <w:rPr>
          <w:shd w:val="clear" w:color="auto" w:fill="CCFFFF"/>
        </w:rPr>
      </w:pPr>
      <w:r>
        <w:t>Trafik/bane</w:t>
      </w:r>
      <w:r w:rsidR="00A2628A">
        <w:br/>
      </w:r>
    </w:p>
    <w:p w14:paraId="1337181A" w14:textId="6AEE747E" w:rsidR="00245AEF" w:rsidRPr="00A2628A" w:rsidRDefault="00245AEF" w:rsidP="00A2628A">
      <w:pPr>
        <w:pStyle w:val="Turkisskygge"/>
      </w:pPr>
      <w:r w:rsidRPr="00A2628A">
        <w:t>Særlige kemiske risici</w:t>
      </w:r>
      <w:r w:rsidR="00A2628A">
        <w:br/>
      </w:r>
    </w:p>
    <w:p w14:paraId="1422A3FE" w14:textId="58F7F68A" w:rsidR="00245AEF" w:rsidRPr="00A2628A" w:rsidRDefault="00245AEF" w:rsidP="00A2628A">
      <w:pPr>
        <w:pStyle w:val="Turkisskygge"/>
      </w:pPr>
      <w:r w:rsidRPr="00A2628A">
        <w:t>Krav til sikkerhedsintro</w:t>
      </w:r>
      <w:r w:rsidR="00A2628A">
        <w:br/>
      </w:r>
    </w:p>
    <w:p w14:paraId="0FFA02FF" w14:textId="77777777" w:rsidR="00245AEF" w:rsidRPr="00A2628A" w:rsidRDefault="00245AEF" w:rsidP="00A2628A">
      <w:pPr>
        <w:pStyle w:val="Turkisskygge"/>
      </w:pPr>
      <w:r w:rsidRPr="00A2628A">
        <w:t>Andet&gt;</w:t>
      </w:r>
    </w:p>
    <w:p w14:paraId="05519B33" w14:textId="439C899B" w:rsidR="00245AEF" w:rsidRDefault="00245AEF" w:rsidP="00245AEF">
      <w:pPr>
        <w:rPr>
          <w:color w:val="000000" w:themeColor="text1"/>
        </w:rPr>
      </w:pPr>
      <w:r w:rsidRPr="00951CA6">
        <w:rPr>
          <w:color w:val="000000" w:themeColor="text1"/>
        </w:rPr>
        <w:t xml:space="preserve">Det er </w:t>
      </w:r>
      <w:r w:rsidR="00A2628A">
        <w:rPr>
          <w:color w:val="000000" w:themeColor="text1"/>
        </w:rPr>
        <w:t xml:space="preserve">et </w:t>
      </w:r>
      <w:r w:rsidRPr="00951CA6">
        <w:rPr>
          <w:color w:val="000000" w:themeColor="text1"/>
        </w:rPr>
        <w:t>krav at benytte klasse 3 sikkerhedsbeklædning</w:t>
      </w:r>
      <w:r>
        <w:rPr>
          <w:color w:val="000000" w:themeColor="text1"/>
        </w:rPr>
        <w:t>, hjelm og sikkerhedsfodtøj.</w:t>
      </w:r>
    </w:p>
    <w:p w14:paraId="26BBAD99" w14:textId="77777777" w:rsidR="00245AEF" w:rsidRDefault="00245AEF" w:rsidP="00245AEF">
      <w:pPr>
        <w:rPr>
          <w:color w:val="000000" w:themeColor="text1"/>
        </w:rPr>
      </w:pPr>
    </w:p>
    <w:p w14:paraId="08FF97A8" w14:textId="6757C7FD" w:rsidR="00245AEF" w:rsidRPr="00951CA6" w:rsidRDefault="00245AEF" w:rsidP="00245AEF">
      <w:pPr>
        <w:rPr>
          <w:color w:val="FF0000"/>
        </w:rPr>
      </w:pPr>
      <w:r>
        <w:rPr>
          <w:color w:val="FF0000"/>
        </w:rPr>
        <w:t>Her beskrives yderligere krav til sikkerhedsbeklædning</w:t>
      </w:r>
      <w:r w:rsidR="00A2628A">
        <w:rPr>
          <w:color w:val="FF0000"/>
        </w:rPr>
        <w:t>.</w:t>
      </w:r>
    </w:p>
    <w:p w14:paraId="2C3F4705" w14:textId="77777777" w:rsidR="00245AEF" w:rsidRPr="00CD2186" w:rsidRDefault="00245AEF" w:rsidP="00245AEF">
      <w:pPr>
        <w:pStyle w:val="Overskrift1"/>
      </w:pPr>
      <w:bookmarkStart w:id="2" w:name="_Toc126590614"/>
      <w:r w:rsidRPr="00245AEF">
        <w:t>Generelt</w:t>
      </w:r>
      <w:bookmarkEnd w:id="2"/>
    </w:p>
    <w:p w14:paraId="25771E99" w14:textId="248CA605" w:rsidR="005C56A3" w:rsidRDefault="005C56A3" w:rsidP="0095011E"/>
    <w:p w14:paraId="6420D4AD" w14:textId="1385E4F4" w:rsidR="00245AEF" w:rsidRDefault="00245AEF" w:rsidP="00245AEF">
      <w:r w:rsidRPr="0099149F">
        <w:t xml:space="preserve">Nærværende </w:t>
      </w:r>
      <w:r>
        <w:t>P</w:t>
      </w:r>
      <w:r w:rsidRPr="0099149F">
        <w:t xml:space="preserve">lan for </w:t>
      </w:r>
      <w:r>
        <w:t>S</w:t>
      </w:r>
      <w:r w:rsidRPr="0099149F">
        <w:t xml:space="preserve">ikkerhed og </w:t>
      </w:r>
      <w:r>
        <w:t>S</w:t>
      </w:r>
      <w:r w:rsidRPr="0099149F">
        <w:t xml:space="preserve">undhed (PSS) er gældende for planlægning og koordinering af </w:t>
      </w:r>
      <w:r>
        <w:t>arbejdsmiljø</w:t>
      </w:r>
      <w:r w:rsidRPr="0099149F">
        <w:t>arbejde og tager udgangspunkt i:</w:t>
      </w:r>
    </w:p>
    <w:p w14:paraId="5A8BE236" w14:textId="77777777" w:rsidR="00245AEF" w:rsidRPr="0099149F" w:rsidRDefault="00245AEF" w:rsidP="00245AEF"/>
    <w:p w14:paraId="43722B00" w14:textId="77777777" w:rsidR="00245AEF" w:rsidRPr="0099149F" w:rsidRDefault="00245AEF" w:rsidP="00245AEF">
      <w:pPr>
        <w:pStyle w:val="Opstilling-punkttegn"/>
        <w:numPr>
          <w:ilvl w:val="0"/>
          <w:numId w:val="29"/>
        </w:numPr>
        <w:rPr>
          <w:bCs/>
        </w:rPr>
      </w:pPr>
      <w:r w:rsidRPr="0099149F">
        <w:rPr>
          <w:bCs/>
        </w:rPr>
        <w:t>Den gældende lovgivning omkring arbejdsmiljø</w:t>
      </w:r>
      <w:r>
        <w:rPr>
          <w:bCs/>
        </w:rPr>
        <w:t xml:space="preserve"> – herunder </w:t>
      </w:r>
      <w:hyperlink r:id="rId15" w:history="1">
        <w:r w:rsidRPr="004640EE">
          <w:rPr>
            <w:rStyle w:val="Hyperlink"/>
            <w:bCs/>
          </w:rPr>
          <w:t>Bygherre</w:t>
        </w:r>
        <w:r>
          <w:rPr>
            <w:rStyle w:val="Hyperlink"/>
            <w:bCs/>
          </w:rPr>
          <w:t>n</w:t>
        </w:r>
        <w:r w:rsidRPr="004640EE">
          <w:rPr>
            <w:rStyle w:val="Hyperlink"/>
            <w:bCs/>
          </w:rPr>
          <w:t>s pligter</w:t>
        </w:r>
      </w:hyperlink>
    </w:p>
    <w:p w14:paraId="0DE882BC" w14:textId="2C9E159A" w:rsidR="00245AEF" w:rsidRPr="0099149F" w:rsidRDefault="00245AEF" w:rsidP="00245AEF">
      <w:pPr>
        <w:pStyle w:val="Opstilling-punkttegn"/>
        <w:numPr>
          <w:ilvl w:val="0"/>
          <w:numId w:val="29"/>
        </w:numPr>
        <w:rPr>
          <w:bCs/>
        </w:rPr>
      </w:pPr>
      <w:r>
        <w:rPr>
          <w:bCs/>
        </w:rPr>
        <w:t xml:space="preserve">Vejdirektoratets </w:t>
      </w:r>
      <w:hyperlink r:id="rId16" w:anchor="2" w:history="1">
        <w:r w:rsidRPr="00E71B3F">
          <w:rPr>
            <w:rStyle w:val="Hyperlink"/>
            <w:bCs/>
          </w:rPr>
          <w:t>arbejdsmiljøpolitik</w:t>
        </w:r>
      </w:hyperlink>
      <w:r w:rsidR="002B4818">
        <w:rPr>
          <w:rStyle w:val="Hyperlink"/>
          <w:bCs/>
        </w:rPr>
        <w:t xml:space="preserve"> </w:t>
      </w:r>
      <w:r w:rsidR="002B4818" w:rsidRPr="004B524E">
        <w:rPr>
          <w:bCs/>
        </w:rPr>
        <w:t>på Vejdirektorat</w:t>
      </w:r>
      <w:r w:rsidR="002B4818">
        <w:rPr>
          <w:bCs/>
        </w:rPr>
        <w:t>et</w:t>
      </w:r>
      <w:r w:rsidR="002B4818" w:rsidRPr="004B524E">
        <w:rPr>
          <w:bCs/>
        </w:rPr>
        <w:t>s hjemmeside</w:t>
      </w:r>
    </w:p>
    <w:p w14:paraId="2BEC10B5" w14:textId="77777777" w:rsidR="00245AEF" w:rsidRDefault="00245AEF" w:rsidP="00245AEF">
      <w:pPr>
        <w:pStyle w:val="Opstilling-punkttegn"/>
        <w:numPr>
          <w:ilvl w:val="0"/>
          <w:numId w:val="29"/>
        </w:numPr>
        <w:rPr>
          <w:bCs/>
        </w:rPr>
      </w:pPr>
      <w:r w:rsidRPr="0099149F">
        <w:rPr>
          <w:bCs/>
        </w:rPr>
        <w:t>Entreprisernes projektmateriale</w:t>
      </w:r>
    </w:p>
    <w:p w14:paraId="1A49C241" w14:textId="77777777" w:rsidR="00245AEF" w:rsidRDefault="00245AEF" w:rsidP="00245AEF"/>
    <w:p w14:paraId="1AADEA91" w14:textId="77777777" w:rsidR="00245AEF" w:rsidRPr="0099149F" w:rsidRDefault="00245AEF" w:rsidP="00245AEF">
      <w:r w:rsidRPr="0099149F">
        <w:t xml:space="preserve">Bygherren er ansvarlig for at </w:t>
      </w:r>
      <w:r>
        <w:t>AMK-B (arbejdsmiljøkoordinator for udførelse)</w:t>
      </w:r>
      <w:r w:rsidRPr="0099149F">
        <w:t xml:space="preserve"> koordinerer og afgrænser sikkerheden og sundheden på ar</w:t>
      </w:r>
      <w:r>
        <w:t>bejdspladsen og arbejds</w:t>
      </w:r>
      <w:r w:rsidRPr="0099149F">
        <w:t>området.</w:t>
      </w:r>
    </w:p>
    <w:p w14:paraId="1D0C83EF" w14:textId="77777777" w:rsidR="00245AEF" w:rsidRDefault="00245AEF" w:rsidP="00245AEF"/>
    <w:p w14:paraId="042E37B4" w14:textId="77777777" w:rsidR="00245AEF" w:rsidRPr="000E0DA1" w:rsidRDefault="00245AEF" w:rsidP="00245AEF">
      <w:r w:rsidRPr="0099149F">
        <w:t xml:space="preserve">Bygherren er ansvarlig for, at </w:t>
      </w:r>
      <w:r>
        <w:t>PSS</w:t>
      </w:r>
      <w:r w:rsidRPr="0099149F">
        <w:t xml:space="preserve"> er </w:t>
      </w:r>
      <w:r>
        <w:t xml:space="preserve">i </w:t>
      </w:r>
      <w:r w:rsidRPr="0099149F">
        <w:t xml:space="preserve">overensstemmelse </w:t>
      </w:r>
      <w:r>
        <w:t>med</w:t>
      </w:r>
      <w:r w:rsidRPr="0099149F">
        <w:t xml:space="preserve"> de </w:t>
      </w:r>
      <w:r>
        <w:t>aktuelle</w:t>
      </w:r>
      <w:r w:rsidRPr="0099149F">
        <w:t xml:space="preserve"> forhold </w:t>
      </w:r>
      <w:r>
        <w:t>og de aktuelle aftaler om indretning af</w:t>
      </w:r>
      <w:r w:rsidRPr="0099149F">
        <w:t xml:space="preserve"> </w:t>
      </w:r>
      <w:r>
        <w:t>byggepladsen og for de gældende fælles sikkerhedsforanstaltninger</w:t>
      </w:r>
      <w:r w:rsidRPr="000E0DA1">
        <w:t>.</w:t>
      </w:r>
    </w:p>
    <w:p w14:paraId="7C1B99A0" w14:textId="77777777" w:rsidR="00245AEF" w:rsidRDefault="00245AEF" w:rsidP="00245AEF"/>
    <w:p w14:paraId="49E199E4" w14:textId="020245D5" w:rsidR="00245AEF" w:rsidRPr="00E8185F" w:rsidRDefault="00245AEF" w:rsidP="00245AEF">
      <w:r>
        <w:lastRenderedPageBreak/>
        <w:t>E</w:t>
      </w:r>
      <w:r w:rsidRPr="00A2507F">
        <w:t>ntreprenør</w:t>
      </w:r>
      <w:r>
        <w:t>en,</w:t>
      </w:r>
      <w:r w:rsidRPr="00A2507F">
        <w:t xml:space="preserve"> </w:t>
      </w:r>
      <w:r>
        <w:t xml:space="preserve">som har entrepriseaftale med Vejdirektoratet, </w:t>
      </w:r>
      <w:r w:rsidRPr="00E8185F">
        <w:t xml:space="preserve">har pligt til for såvel egne arbejder som </w:t>
      </w:r>
      <w:r>
        <w:t xml:space="preserve">på </w:t>
      </w:r>
      <w:r w:rsidRPr="00E8185F">
        <w:t>eventuelle underentreprenørers og leverandørers vegne at fremskaffe materiale og/eller oplysninger til brug for indsættelse i PSS, herunder pligt til at meddele ændringer til koordinator samt til at ajourføre egne bidrag.</w:t>
      </w:r>
    </w:p>
    <w:p w14:paraId="6ED9A8F3" w14:textId="786E0DF9" w:rsidR="00245AEF" w:rsidRDefault="00245AEF" w:rsidP="00245AEF"/>
    <w:p w14:paraId="732A9714" w14:textId="77777777" w:rsidR="00055A03" w:rsidRPr="0099149F" w:rsidRDefault="00055A03" w:rsidP="00055A03">
      <w:r w:rsidRPr="0099149F">
        <w:t xml:space="preserve">Entreprenørerne er </w:t>
      </w:r>
      <w:r w:rsidRPr="00E8185F">
        <w:t>således</w:t>
      </w:r>
      <w:r>
        <w:rPr>
          <w:color w:val="0070C0"/>
        </w:rPr>
        <w:t xml:space="preserve"> </w:t>
      </w:r>
      <w:r w:rsidRPr="0099149F">
        <w:t>ansvarlige for at vedligehol</w:t>
      </w:r>
      <w:r>
        <w:t>de deres respektive bidrag til PSS</w:t>
      </w:r>
      <w:r w:rsidRPr="0099149F">
        <w:t xml:space="preserve"> samt meddele ændringer </w:t>
      </w:r>
      <w:r>
        <w:t>her</w:t>
      </w:r>
      <w:r w:rsidRPr="0099149F">
        <w:t xml:space="preserve">til </w:t>
      </w:r>
      <w:r>
        <w:t>til bygherrens AMK-B</w:t>
      </w:r>
      <w:r w:rsidRPr="0099149F">
        <w:t xml:space="preserve">. </w:t>
      </w:r>
    </w:p>
    <w:p w14:paraId="43F2D586" w14:textId="77777777" w:rsidR="00055A03" w:rsidRDefault="00055A03" w:rsidP="00055A03"/>
    <w:p w14:paraId="55F647E0" w14:textId="77777777" w:rsidR="00055A03" w:rsidRPr="0099149F" w:rsidRDefault="00055A03" w:rsidP="00055A03">
      <w:r w:rsidRPr="0099149F">
        <w:t xml:space="preserve">Entreprenørerne er </w:t>
      </w:r>
      <w:r w:rsidRPr="00E8185F">
        <w:t>således</w:t>
      </w:r>
      <w:r>
        <w:rPr>
          <w:color w:val="0070C0"/>
        </w:rPr>
        <w:t xml:space="preserve"> </w:t>
      </w:r>
      <w:r w:rsidRPr="0099149F">
        <w:t>ansvarlige for at vedligehol</w:t>
      </w:r>
      <w:r>
        <w:t>de deres respektive bidrag til PSS</w:t>
      </w:r>
      <w:r w:rsidRPr="0099149F">
        <w:t xml:space="preserve"> samt meddele ændringer </w:t>
      </w:r>
      <w:r>
        <w:t>her</w:t>
      </w:r>
      <w:r w:rsidRPr="0099149F">
        <w:t xml:space="preserve">til </w:t>
      </w:r>
      <w:r>
        <w:t>til koordinatoren</w:t>
      </w:r>
      <w:r w:rsidRPr="0099149F">
        <w:t xml:space="preserve">. </w:t>
      </w:r>
    </w:p>
    <w:p w14:paraId="6430402D" w14:textId="77777777" w:rsidR="00055A03" w:rsidRDefault="00055A03" w:rsidP="00055A03"/>
    <w:p w14:paraId="2A1AFC74" w14:textId="77777777" w:rsidR="00055A03" w:rsidRPr="0099149F" w:rsidRDefault="00055A03" w:rsidP="00055A03">
      <w:r w:rsidRPr="0099149F">
        <w:t>Planen skal være tilgængelig for alle beskæftigede på pladsen.</w:t>
      </w:r>
    </w:p>
    <w:p w14:paraId="6853BC83" w14:textId="77777777" w:rsidR="00055A03" w:rsidRDefault="00055A03" w:rsidP="00055A03"/>
    <w:p w14:paraId="6F73EDA4" w14:textId="77777777" w:rsidR="00055A03" w:rsidRDefault="00055A03" w:rsidP="00055A03">
      <w:r>
        <w:t>Enhver arbejdsgiver (e</w:t>
      </w:r>
      <w:r w:rsidRPr="0099149F">
        <w:t>ntreprenører</w:t>
      </w:r>
      <w:r>
        <w:t>, leverandører mv.)</w:t>
      </w:r>
      <w:r w:rsidRPr="0099149F">
        <w:t xml:space="preserve"> er ansvarlige for at </w:t>
      </w:r>
      <w:r>
        <w:t xml:space="preserve">de </w:t>
      </w:r>
      <w:r w:rsidRPr="0099149F">
        <w:t xml:space="preserve">beskæftigede på pladsen er </w:t>
      </w:r>
      <w:r w:rsidRPr="003A7BBD">
        <w:t>instrueret i forhold til indholdet af planen for sikkerhed og sundhed</w:t>
      </w:r>
      <w:r>
        <w:t>,</w:t>
      </w:r>
      <w:r w:rsidRPr="003A7BBD">
        <w:t xml:space="preserve"> </w:t>
      </w:r>
      <w:r w:rsidRPr="0099149F">
        <w:t xml:space="preserve">orienteret om planens indhold, og </w:t>
      </w:r>
      <w:r>
        <w:t xml:space="preserve">ved hvor </w:t>
      </w:r>
      <w:r w:rsidRPr="0099149F">
        <w:t xml:space="preserve">planen </w:t>
      </w:r>
      <w:r>
        <w:t>forefindes</w:t>
      </w:r>
      <w:r w:rsidRPr="0099149F">
        <w:t xml:space="preserve">. </w:t>
      </w:r>
      <w:r w:rsidRPr="003A7BBD">
        <w:t>Den enkelte arbejdsgiver skal instruere sine ansatte i forhold til de aftaler, der gælder for samarbejdet med de andre virksomheder på byggepladsen.</w:t>
      </w:r>
    </w:p>
    <w:p w14:paraId="73514C7A" w14:textId="77777777" w:rsidR="00055A03" w:rsidRDefault="00055A03" w:rsidP="00055A03"/>
    <w:p w14:paraId="10EFD82A" w14:textId="77777777" w:rsidR="00055A03" w:rsidRDefault="00055A03" w:rsidP="00055A03">
      <w:r w:rsidRPr="004A3A49">
        <w:t>Arbejdstilsynet stiller krav om</w:t>
      </w:r>
      <w:r>
        <w:t>,</w:t>
      </w:r>
      <w:r w:rsidRPr="004A3A49">
        <w:t xml:space="preserve"> </w:t>
      </w:r>
      <w:r>
        <w:t>at arbejdsgiveren (entreprenører, underentreprenører, leverandører m.fl.</w:t>
      </w:r>
      <w:r w:rsidRPr="004A3A49">
        <w:t xml:space="preserve">) </w:t>
      </w:r>
      <w:r>
        <w:t>sikrer</w:t>
      </w:r>
      <w:r w:rsidRPr="004A3A49">
        <w:t>, at hver enkelt ansat</w:t>
      </w:r>
      <w:r w:rsidRPr="00D22278">
        <w:t xml:space="preserve"> </w:t>
      </w:r>
      <w:r w:rsidRPr="004A3A49">
        <w:t>uanset ansættelsesforholdets karakter og varighed</w:t>
      </w:r>
      <w:r>
        <w:t xml:space="preserve"> </w:t>
      </w:r>
      <w:r w:rsidRPr="004A3A49">
        <w:t>får en tilstrækkelig og hensigtsmæssig oplæring og instruktion i at udføre arbejdet på</w:t>
      </w:r>
      <w:r>
        <w:t xml:space="preserve"> en</w:t>
      </w:r>
      <w:r w:rsidRPr="004A3A49">
        <w:t xml:space="preserve"> </w:t>
      </w:r>
      <w:r>
        <w:t xml:space="preserve">sikker </w:t>
      </w:r>
      <w:r w:rsidRPr="004A3A49">
        <w:t>måde. Der skal gives oplysninger om de ulykkes- og sygdomsfarer, der eventuelt er forbundet med deres arbejde, herunder om arbejdsmedicinske undersøgelser, den ansatte har adgang til.</w:t>
      </w:r>
    </w:p>
    <w:p w14:paraId="5C446FD7" w14:textId="77777777" w:rsidR="00055A03" w:rsidRDefault="00055A03" w:rsidP="00055A03"/>
    <w:p w14:paraId="488367DE" w14:textId="77777777" w:rsidR="00055A03" w:rsidRDefault="00055A03" w:rsidP="00055A03">
      <w:pPr>
        <w:contextualSpacing/>
      </w:pPr>
      <w:r>
        <w:t>G</w:t>
      </w:r>
      <w:r w:rsidRPr="00A54CAB">
        <w:t>ældende versioner af PSS med tilhørende bilag noteres i revisionslisten</w:t>
      </w:r>
      <w:r>
        <w:t xml:space="preserve"> og noteres evt. </w:t>
      </w:r>
      <w:r w:rsidRPr="004C17CC">
        <w:t>i referatet</w:t>
      </w:r>
      <w:r>
        <w:t xml:space="preserve"> fra koordinerende sikkerhedsmøde</w:t>
      </w:r>
      <w:r w:rsidRPr="004C17CC">
        <w:t>.</w:t>
      </w:r>
    </w:p>
    <w:p w14:paraId="7434848A" w14:textId="77777777" w:rsidR="00055A03" w:rsidRDefault="00055A03" w:rsidP="00055A03">
      <w:pPr>
        <w:contextualSpacing/>
      </w:pPr>
    </w:p>
    <w:p w14:paraId="1DCD9A9F" w14:textId="77777777" w:rsidR="00055A03" w:rsidRDefault="00055A03" w:rsidP="00055A03">
      <w:pPr>
        <w:contextualSpacing/>
      </w:pPr>
      <w:r w:rsidRPr="00556F23">
        <w:t xml:space="preserve">Referatet fra de koordinerende sikkerhedsmøder/byggemøder indgår som en del af PSS. </w:t>
      </w:r>
    </w:p>
    <w:p w14:paraId="053C26EC" w14:textId="77777777" w:rsidR="00055A03" w:rsidRDefault="00055A03" w:rsidP="00055A03">
      <w:pPr>
        <w:pStyle w:val="Overskrift1"/>
      </w:pPr>
      <w:bookmarkStart w:id="3" w:name="_Toc52794258"/>
      <w:bookmarkStart w:id="4" w:name="_Toc126590615"/>
      <w:r>
        <w:t>Tidsplan – særlige forhold, farligt arbejde og særlig farligt arbejde</w:t>
      </w:r>
      <w:bookmarkEnd w:id="3"/>
      <w:bookmarkEnd w:id="4"/>
    </w:p>
    <w:p w14:paraId="5058DEC9" w14:textId="77777777" w:rsidR="00055A03" w:rsidRDefault="00055A03" w:rsidP="00055A03"/>
    <w:p w14:paraId="66C08C27" w14:textId="50554170" w:rsidR="00055A03" w:rsidRDefault="00055A03" w:rsidP="00055A03">
      <w:r w:rsidRPr="00784756">
        <w:t xml:space="preserve">I dette projekt benyttes begrebet </w:t>
      </w:r>
      <w:bookmarkStart w:id="5" w:name="_Hlk111540527"/>
      <w:bookmarkStart w:id="6" w:name="_Hlk112327700"/>
      <w:r w:rsidRPr="00951CA6">
        <w:rPr>
          <w:rStyle w:val="PunktopstillingturkisTegn"/>
        </w:rPr>
        <w:t>&lt;”arbejdsplan</w:t>
      </w:r>
      <w:r w:rsidR="003F1F59">
        <w:rPr>
          <w:rStyle w:val="PunktopstillingturkisTegn"/>
        </w:rPr>
        <w:t xml:space="preserve"> </w:t>
      </w:r>
      <w:r w:rsidR="003F1F59">
        <w:rPr>
          <w:rStyle w:val="PunktopstillingturkisTegn"/>
          <w:color w:val="FF0000"/>
        </w:rPr>
        <w:t xml:space="preserve">eller </w:t>
      </w:r>
      <w:r w:rsidRPr="00951CA6">
        <w:rPr>
          <w:rStyle w:val="PunktopstillingturkisTegn"/>
        </w:rPr>
        <w:t>projekterings- og udførelsestidsplan”</w:t>
      </w:r>
      <w:r>
        <w:rPr>
          <w:rStyle w:val="PunktopstillingturkisTegn"/>
        </w:rPr>
        <w:t>&gt;</w:t>
      </w:r>
      <w:bookmarkEnd w:id="5"/>
      <w:r w:rsidRPr="00784756">
        <w:t xml:space="preserve"> </w:t>
      </w:r>
      <w:bookmarkEnd w:id="6"/>
      <w:r w:rsidRPr="00784756">
        <w:t>i stedet for ”tidsplan”</w:t>
      </w:r>
      <w:r>
        <w:t xml:space="preserve"> (Arbejdsmiljøtilsynet benytter begrebet tidsplan)</w:t>
      </w:r>
      <w:r w:rsidRPr="00784756">
        <w:t>, hvorved der er overensstemmelse med AB-systemets begreber.</w:t>
      </w:r>
      <w:r>
        <w:t xml:space="preserve"> </w:t>
      </w:r>
    </w:p>
    <w:p w14:paraId="03CD9F3F" w14:textId="77777777" w:rsidR="00055A03" w:rsidRPr="00951CA6" w:rsidRDefault="00055A03" w:rsidP="00055A03">
      <w:pPr>
        <w:rPr>
          <w:color w:val="FF0000"/>
        </w:rPr>
      </w:pPr>
      <w:r>
        <w:rPr>
          <w:color w:val="FF0000"/>
        </w:rPr>
        <w:t xml:space="preserve">Vejledning: På fag-/hovedentrepriser benyttes begrebet arbejdsplan. På totalentrepriser benyttes begrebet </w:t>
      </w:r>
      <w:r w:rsidRPr="009734D1">
        <w:rPr>
          <w:color w:val="FF0000"/>
        </w:rPr>
        <w:t>projekterings- og udførelsestidsplan</w:t>
      </w:r>
      <w:r>
        <w:rPr>
          <w:color w:val="FF0000"/>
        </w:rPr>
        <w:t xml:space="preserve"> jf. AB systemet.</w:t>
      </w:r>
    </w:p>
    <w:p w14:paraId="0262D6A8" w14:textId="77777777" w:rsidR="00055A03" w:rsidRDefault="00055A03" w:rsidP="00055A03"/>
    <w:p w14:paraId="24D1A94C" w14:textId="0B2D2062" w:rsidR="00055A03" w:rsidRDefault="00055A03" w:rsidP="00055A03">
      <w:r>
        <w:t xml:space="preserve">Projektets til enhver tid gældende </w:t>
      </w:r>
      <w:r w:rsidRPr="002343DA">
        <w:rPr>
          <w:shd w:val="clear" w:color="auto" w:fill="CCFFFF"/>
        </w:rPr>
        <w:t>&lt;arbejdsplan</w:t>
      </w:r>
      <w:r w:rsidR="003F1F59">
        <w:rPr>
          <w:shd w:val="clear" w:color="auto" w:fill="CCFFFF"/>
        </w:rPr>
        <w:t xml:space="preserve"> </w:t>
      </w:r>
      <w:r w:rsidR="003F1F59">
        <w:rPr>
          <w:rStyle w:val="PunktopstillingturkisTegn"/>
          <w:color w:val="FF0000"/>
        </w:rPr>
        <w:t xml:space="preserve">eller </w:t>
      </w:r>
      <w:r w:rsidRPr="002343DA">
        <w:rPr>
          <w:shd w:val="clear" w:color="auto" w:fill="CCFFFF"/>
        </w:rPr>
        <w:t>projekterings- og udførelsestidsplan&gt;</w:t>
      </w:r>
      <w:r>
        <w:t xml:space="preserve"> er indsat som bilag 1. Den angiver de enkelte arbejdsfaser samt i hvilke perioder, der skal foregå særligt farligt arbejde.</w:t>
      </w:r>
    </w:p>
    <w:p w14:paraId="6E47703F" w14:textId="77777777" w:rsidR="00C90C89" w:rsidRDefault="00C90C89" w:rsidP="00C90C89">
      <w:pPr>
        <w:pStyle w:val="Fremhvparadigme"/>
        <w:rPr>
          <w:lang w:eastAsia="da-DK"/>
        </w:rPr>
      </w:pPr>
      <w:r>
        <w:t>Projekteringsfasen</w:t>
      </w:r>
      <w:r>
        <w:rPr>
          <w:lang w:eastAsia="da-DK"/>
        </w:rPr>
        <w:t>:</w:t>
      </w:r>
    </w:p>
    <w:p w14:paraId="45AA0417" w14:textId="77777777" w:rsidR="00C90C89" w:rsidRDefault="00C90C89" w:rsidP="00C90C89">
      <w:pPr>
        <w:rPr>
          <w:shd w:val="clear" w:color="auto" w:fill="CCFFFF"/>
        </w:rPr>
      </w:pPr>
      <w:r>
        <w:rPr>
          <w:rFonts w:eastAsia="Arial" w:cs="Times New Roman"/>
          <w:color w:val="FF0000"/>
          <w:lang w:eastAsia="da-DK"/>
        </w:rPr>
        <w:t>AMK-P skal sikre at den projekterende redegør for de 4 nedennævnte punkter i tekstform. Derudover skal &lt;”arbejdsplan/projekterings- og udførelsestidsplan”&gt; indeholde angivelse af perioder med særlig farligt arbejde.</w:t>
      </w:r>
      <w:r>
        <w:rPr>
          <w:color w:val="FF0000"/>
          <w:shd w:val="clear" w:color="auto" w:fill="CCFFFF"/>
        </w:rPr>
        <w:t xml:space="preserve"> </w:t>
      </w:r>
    </w:p>
    <w:p w14:paraId="266BD314" w14:textId="77777777" w:rsidR="00C90C89" w:rsidRDefault="00C90C89" w:rsidP="00C90C89">
      <w:r>
        <w:t>Nedenstående er de projekterendes overvejelser fra projekteringen, som skal viderebearbejdes af entreprenøren under udførelsen.</w:t>
      </w:r>
    </w:p>
    <w:p w14:paraId="118D6F40" w14:textId="77777777" w:rsidR="00C90C89" w:rsidRDefault="00C90C89" w:rsidP="00C90C89">
      <w:pPr>
        <w:rPr>
          <w:rFonts w:eastAsia="Arial" w:cs="Times New Roman"/>
          <w:lang w:eastAsia="da-DK"/>
        </w:rPr>
      </w:pPr>
    </w:p>
    <w:tbl>
      <w:tblPr>
        <w:tblStyle w:val="Tabel-Gitter"/>
        <w:tblW w:w="0" w:type="auto"/>
        <w:tblLook w:val="04A0" w:firstRow="1" w:lastRow="0" w:firstColumn="1" w:lastColumn="0" w:noHBand="0" w:noVBand="1"/>
      </w:tblPr>
      <w:tblGrid>
        <w:gridCol w:w="9210"/>
      </w:tblGrid>
      <w:tr w:rsidR="00C90C89" w14:paraId="44C3FFAD" w14:textId="77777777" w:rsidTr="00C90C89">
        <w:tc>
          <w:tcPr>
            <w:tcW w:w="9210" w:type="dxa"/>
            <w:tcBorders>
              <w:top w:val="single" w:sz="4" w:space="0" w:color="auto"/>
              <w:left w:val="single" w:sz="4" w:space="0" w:color="auto"/>
              <w:bottom w:val="single" w:sz="4" w:space="0" w:color="auto"/>
              <w:right w:val="single" w:sz="4" w:space="0" w:color="auto"/>
            </w:tcBorders>
            <w:hideMark/>
          </w:tcPr>
          <w:p w14:paraId="79F19A93" w14:textId="77777777" w:rsidR="00C90C89" w:rsidRDefault="00C90C89">
            <w:pPr>
              <w:rPr>
                <w:rFonts w:eastAsia="Arial" w:cs="Times New Roman"/>
                <w:b/>
              </w:rPr>
            </w:pPr>
            <w:r>
              <w:rPr>
                <w:rFonts w:eastAsia="Arial" w:cs="Times New Roman"/>
                <w:b/>
              </w:rPr>
              <w:t>Hvornår den enkelte arbejdsgiver/entreprenør har opgaver på byggepladsen</w:t>
            </w:r>
          </w:p>
        </w:tc>
      </w:tr>
      <w:tr w:rsidR="00C90C89" w14:paraId="3F98F6F3" w14:textId="77777777" w:rsidTr="00C90C89">
        <w:tc>
          <w:tcPr>
            <w:tcW w:w="9210" w:type="dxa"/>
            <w:tcBorders>
              <w:top w:val="single" w:sz="4" w:space="0" w:color="auto"/>
              <w:left w:val="single" w:sz="4" w:space="0" w:color="auto"/>
              <w:bottom w:val="single" w:sz="4" w:space="0" w:color="auto"/>
              <w:right w:val="single" w:sz="4" w:space="0" w:color="auto"/>
            </w:tcBorders>
          </w:tcPr>
          <w:p w14:paraId="2E345682" w14:textId="1E85E18E" w:rsidR="00C90C89" w:rsidRDefault="00C90C89">
            <w:pPr>
              <w:rPr>
                <w:rFonts w:eastAsia="Arial" w:cs="Times New Roman"/>
                <w:color w:val="FF0000"/>
              </w:rPr>
            </w:pPr>
            <w:r>
              <w:rPr>
                <w:rFonts w:eastAsia="Arial" w:cs="Times New Roman"/>
                <w:color w:val="FF0000"/>
              </w:rPr>
              <w:t>Her redegøres for overvejelser i projekteringen for nedennævnte punkt</w:t>
            </w:r>
            <w:r w:rsidR="00A0441C">
              <w:rPr>
                <w:rFonts w:eastAsia="Arial" w:cs="Times New Roman"/>
                <w:color w:val="FF0000"/>
              </w:rPr>
              <w:t>er</w:t>
            </w:r>
            <w:r>
              <w:rPr>
                <w:rFonts w:eastAsia="Arial" w:cs="Times New Roman"/>
                <w:color w:val="FF0000"/>
              </w:rPr>
              <w:t xml:space="preserve"> (liste er til inspiration og er ikke udtømmende):</w:t>
            </w:r>
          </w:p>
          <w:p w14:paraId="28E777B8"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Hvilke hovedentreprenør/totalentreprenør samt hvilke underentrepriser forventes der?</w:t>
            </w:r>
          </w:p>
          <w:p w14:paraId="52E8940D"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 xml:space="preserve">Hvilke hovedaktiviteter har hovedentreprenørens/totalentreprenøren? </w:t>
            </w:r>
          </w:p>
          <w:p w14:paraId="3F849821"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Hvilke leverancer forventede f.eks. jordtransport, materialetransport m.v.</w:t>
            </w:r>
          </w:p>
          <w:p w14:paraId="5CCD08EC"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lastRenderedPageBreak/>
              <w:t>Er der sideløbende entrepriser og i givet fald hvilke?</w:t>
            </w:r>
          </w:p>
          <w:p w14:paraId="40DC24E5"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Hvilke entrepriser forventes at foregå samtidigt?</w:t>
            </w:r>
          </w:p>
          <w:p w14:paraId="588032E4"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Foregår der ledningsomlægninger og hvornår?</w:t>
            </w:r>
          </w:p>
          <w:p w14:paraId="492D3C87"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Vil der være indgreb i trafikken og i hvilken periode?</w:t>
            </w:r>
          </w:p>
          <w:p w14:paraId="6777EFDE"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Er der særlige tekniske opgaver, som kan påvirke arbejdsmiljøet?</w:t>
            </w:r>
          </w:p>
          <w:p w14:paraId="7F39F5E8" w14:textId="112AD9A2" w:rsidR="00C90C89" w:rsidRDefault="00C90C89" w:rsidP="00C90C89">
            <w:pPr>
              <w:pStyle w:val="Listeafsnit"/>
              <w:numPr>
                <w:ilvl w:val="0"/>
                <w:numId w:val="31"/>
              </w:numPr>
              <w:rPr>
                <w:rFonts w:eastAsia="Arial" w:cs="Times New Roman"/>
                <w:color w:val="FF0000"/>
              </w:rPr>
            </w:pPr>
            <w:r>
              <w:rPr>
                <w:rFonts w:eastAsia="Arial" w:cs="Times New Roman"/>
                <w:color w:val="FF0000"/>
              </w:rPr>
              <w:t>Vil arbejdsprocesserne for</w:t>
            </w:r>
            <w:r w:rsidR="00A0441C">
              <w:rPr>
                <w:rFonts w:eastAsia="Arial" w:cs="Times New Roman"/>
                <w:color w:val="FF0000"/>
              </w:rPr>
              <w:t>e</w:t>
            </w:r>
            <w:r>
              <w:rPr>
                <w:rFonts w:eastAsia="Arial" w:cs="Times New Roman"/>
                <w:color w:val="FF0000"/>
              </w:rPr>
              <w:t>gå samtidig eller efter hinanden?</w:t>
            </w:r>
          </w:p>
          <w:p w14:paraId="6D9BB273" w14:textId="77777777" w:rsidR="00C90C89" w:rsidRDefault="00C90C89" w:rsidP="00C90C89">
            <w:pPr>
              <w:pStyle w:val="Listeafsnit"/>
              <w:numPr>
                <w:ilvl w:val="0"/>
                <w:numId w:val="31"/>
              </w:numPr>
              <w:rPr>
                <w:rFonts w:eastAsia="Arial" w:cs="Times New Roman"/>
                <w:color w:val="FF0000"/>
              </w:rPr>
            </w:pPr>
            <w:r>
              <w:rPr>
                <w:rFonts w:eastAsia="Arial" w:cs="Times New Roman"/>
                <w:color w:val="FF0000"/>
              </w:rPr>
              <w:t>Andet</w:t>
            </w:r>
          </w:p>
          <w:p w14:paraId="0919D8A5" w14:textId="77777777" w:rsidR="00C90C89" w:rsidRDefault="00C90C89">
            <w:pPr>
              <w:rPr>
                <w:rFonts w:eastAsia="Arial" w:cs="Times New Roman"/>
              </w:rPr>
            </w:pPr>
          </w:p>
        </w:tc>
      </w:tr>
    </w:tbl>
    <w:p w14:paraId="6A46AD47" w14:textId="77777777" w:rsidR="00C90C89" w:rsidRDefault="00C90C89" w:rsidP="00C90C89">
      <w:pPr>
        <w:rPr>
          <w:rFonts w:eastAsia="Arial" w:cs="Times New Roman"/>
          <w:lang w:eastAsia="da-DK"/>
        </w:rPr>
      </w:pPr>
    </w:p>
    <w:tbl>
      <w:tblPr>
        <w:tblStyle w:val="Tabel-Gitter"/>
        <w:tblW w:w="0" w:type="auto"/>
        <w:tblLook w:val="04A0" w:firstRow="1" w:lastRow="0" w:firstColumn="1" w:lastColumn="0" w:noHBand="0" w:noVBand="1"/>
      </w:tblPr>
      <w:tblGrid>
        <w:gridCol w:w="9210"/>
      </w:tblGrid>
      <w:tr w:rsidR="00C90C89" w14:paraId="26579E24" w14:textId="77777777" w:rsidTr="00C90C89">
        <w:tc>
          <w:tcPr>
            <w:tcW w:w="9210" w:type="dxa"/>
            <w:tcBorders>
              <w:top w:val="single" w:sz="4" w:space="0" w:color="auto"/>
              <w:left w:val="single" w:sz="4" w:space="0" w:color="auto"/>
              <w:bottom w:val="single" w:sz="4" w:space="0" w:color="auto"/>
              <w:right w:val="single" w:sz="4" w:space="0" w:color="auto"/>
            </w:tcBorders>
            <w:hideMark/>
          </w:tcPr>
          <w:p w14:paraId="3472774D" w14:textId="77777777" w:rsidR="00C90C89" w:rsidRDefault="00C90C89">
            <w:pPr>
              <w:rPr>
                <w:rFonts w:eastAsia="Arial" w:cs="Times New Roman"/>
              </w:rPr>
            </w:pPr>
            <w:r>
              <w:rPr>
                <w:rFonts w:eastAsia="Arial" w:cs="Times New Roman"/>
                <w:b/>
              </w:rPr>
              <w:t xml:space="preserve">Hvor meget tid der er afsat til de </w:t>
            </w:r>
            <w:proofErr w:type="gramStart"/>
            <w:r>
              <w:rPr>
                <w:rFonts w:eastAsia="Arial" w:cs="Times New Roman"/>
                <w:b/>
              </w:rPr>
              <w:t>enkelte</w:t>
            </w:r>
            <w:proofErr w:type="gramEnd"/>
            <w:r>
              <w:rPr>
                <w:rFonts w:eastAsia="Arial" w:cs="Times New Roman"/>
                <w:b/>
              </w:rPr>
              <w:t xml:space="preserve"> arbejder og arbejdsfaser, og om der er afsat tilstrækkelig tid til dem</w:t>
            </w:r>
          </w:p>
        </w:tc>
      </w:tr>
      <w:tr w:rsidR="00C90C89" w14:paraId="0431110F" w14:textId="77777777" w:rsidTr="00C90C89">
        <w:tc>
          <w:tcPr>
            <w:tcW w:w="9210" w:type="dxa"/>
            <w:tcBorders>
              <w:top w:val="single" w:sz="4" w:space="0" w:color="auto"/>
              <w:left w:val="single" w:sz="4" w:space="0" w:color="auto"/>
              <w:bottom w:val="single" w:sz="4" w:space="0" w:color="auto"/>
              <w:right w:val="single" w:sz="4" w:space="0" w:color="auto"/>
            </w:tcBorders>
          </w:tcPr>
          <w:p w14:paraId="0A5A8467" w14:textId="77777777" w:rsidR="00C90C89" w:rsidRDefault="00C90C89">
            <w:pPr>
              <w:rPr>
                <w:rFonts w:eastAsia="Arial" w:cs="Times New Roman"/>
                <w:color w:val="FF0000"/>
              </w:rPr>
            </w:pPr>
            <w:r>
              <w:rPr>
                <w:rFonts w:eastAsia="Arial" w:cs="Times New Roman"/>
                <w:color w:val="FF0000"/>
              </w:rPr>
              <w:t>Her redegøres for om og hvordan, der er indtænkt tilstrækkelig tid i entreprisen (liste er til inspiration og er ikke udtømmende):</w:t>
            </w:r>
          </w:p>
          <w:p w14:paraId="4D96152B" w14:textId="77777777" w:rsidR="00C90C89" w:rsidRDefault="00C90C89" w:rsidP="00C90C89">
            <w:pPr>
              <w:pStyle w:val="Listeafsnit"/>
              <w:numPr>
                <w:ilvl w:val="0"/>
                <w:numId w:val="32"/>
              </w:numPr>
              <w:rPr>
                <w:rFonts w:eastAsia="Arial" w:cs="Times New Roman"/>
                <w:color w:val="FF0000"/>
              </w:rPr>
            </w:pPr>
            <w:r>
              <w:rPr>
                <w:rFonts w:eastAsia="Arial" w:cs="Times New Roman"/>
                <w:color w:val="FF0000"/>
              </w:rPr>
              <w:t>Angiv start og slut på entreprisen</w:t>
            </w:r>
          </w:p>
          <w:p w14:paraId="11B703D7" w14:textId="77777777" w:rsidR="00C90C89" w:rsidRDefault="00C90C89" w:rsidP="00C90C89">
            <w:pPr>
              <w:pStyle w:val="Listeafsnit"/>
              <w:numPr>
                <w:ilvl w:val="0"/>
                <w:numId w:val="32"/>
              </w:numPr>
              <w:rPr>
                <w:rFonts w:eastAsia="Arial" w:cs="Times New Roman"/>
                <w:color w:val="FF0000"/>
              </w:rPr>
            </w:pPr>
            <w:r>
              <w:rPr>
                <w:rFonts w:eastAsia="Arial" w:cs="Times New Roman"/>
                <w:color w:val="FF0000"/>
              </w:rPr>
              <w:t>Angiv, hvis der sker opdeling i tidsperioder f.eks. etaper, faser eller sæsoner</w:t>
            </w:r>
          </w:p>
          <w:p w14:paraId="351B1431" w14:textId="77777777" w:rsidR="00C90C89" w:rsidRDefault="00C90C89" w:rsidP="00C90C89">
            <w:pPr>
              <w:pStyle w:val="Listeafsnit"/>
              <w:numPr>
                <w:ilvl w:val="0"/>
                <w:numId w:val="32"/>
              </w:numPr>
              <w:rPr>
                <w:rFonts w:eastAsia="Arial" w:cs="Times New Roman"/>
                <w:color w:val="FF0000"/>
              </w:rPr>
            </w:pPr>
            <w:r>
              <w:rPr>
                <w:rFonts w:eastAsia="Arial" w:cs="Times New Roman"/>
                <w:color w:val="FF0000"/>
              </w:rPr>
              <w:t>Hvornår er der særlige tekniske krævende opgaver?</w:t>
            </w:r>
          </w:p>
          <w:p w14:paraId="6AE26168" w14:textId="77777777" w:rsidR="00C90C89" w:rsidRDefault="00C90C89" w:rsidP="00C90C89">
            <w:pPr>
              <w:pStyle w:val="Listeafsnit"/>
              <w:numPr>
                <w:ilvl w:val="0"/>
                <w:numId w:val="32"/>
              </w:numPr>
              <w:rPr>
                <w:rFonts w:eastAsia="Arial" w:cs="Times New Roman"/>
                <w:color w:val="FF0000"/>
              </w:rPr>
            </w:pPr>
            <w:r>
              <w:rPr>
                <w:rFonts w:eastAsia="Arial" w:cs="Times New Roman"/>
                <w:color w:val="FF0000"/>
              </w:rPr>
              <w:t>Er der afsat tilstrækkelig tid? (Vurdering i projektledelsen)</w:t>
            </w:r>
          </w:p>
          <w:p w14:paraId="09BFC92C" w14:textId="77777777" w:rsidR="00C90C89" w:rsidRDefault="00C90C89" w:rsidP="00C90C89">
            <w:pPr>
              <w:pStyle w:val="Listeafsnit"/>
              <w:numPr>
                <w:ilvl w:val="0"/>
                <w:numId w:val="32"/>
              </w:numPr>
              <w:rPr>
                <w:rFonts w:eastAsia="Arial" w:cs="Times New Roman"/>
                <w:color w:val="FF0000"/>
              </w:rPr>
            </w:pPr>
            <w:r>
              <w:rPr>
                <w:rFonts w:eastAsia="Arial" w:cs="Times New Roman"/>
                <w:color w:val="FF0000"/>
              </w:rPr>
              <w:t>Andet</w:t>
            </w:r>
          </w:p>
          <w:p w14:paraId="1D95502A" w14:textId="77777777" w:rsidR="00C90C89" w:rsidRDefault="00C90C89">
            <w:pPr>
              <w:rPr>
                <w:rFonts w:eastAsia="Arial" w:cs="Times New Roman"/>
              </w:rPr>
            </w:pPr>
          </w:p>
        </w:tc>
      </w:tr>
    </w:tbl>
    <w:p w14:paraId="69682FF5" w14:textId="77777777" w:rsidR="00C90C89" w:rsidRDefault="00C90C89" w:rsidP="00C90C89">
      <w:pPr>
        <w:rPr>
          <w:rFonts w:eastAsia="Arial" w:cs="Times New Roman"/>
          <w:lang w:eastAsia="da-DK"/>
        </w:rPr>
      </w:pPr>
    </w:p>
    <w:tbl>
      <w:tblPr>
        <w:tblStyle w:val="Tabel-Gitter"/>
        <w:tblW w:w="0" w:type="auto"/>
        <w:tblLook w:val="04A0" w:firstRow="1" w:lastRow="0" w:firstColumn="1" w:lastColumn="0" w:noHBand="0" w:noVBand="1"/>
      </w:tblPr>
      <w:tblGrid>
        <w:gridCol w:w="9210"/>
      </w:tblGrid>
      <w:tr w:rsidR="00C90C89" w14:paraId="19D71B8F" w14:textId="77777777" w:rsidTr="00C90C89">
        <w:tc>
          <w:tcPr>
            <w:tcW w:w="9210" w:type="dxa"/>
            <w:tcBorders>
              <w:top w:val="single" w:sz="4" w:space="0" w:color="auto"/>
              <w:left w:val="single" w:sz="4" w:space="0" w:color="auto"/>
              <w:bottom w:val="single" w:sz="4" w:space="0" w:color="auto"/>
              <w:right w:val="single" w:sz="4" w:space="0" w:color="auto"/>
            </w:tcBorders>
            <w:hideMark/>
          </w:tcPr>
          <w:p w14:paraId="5D04BD18" w14:textId="77777777" w:rsidR="00C90C89" w:rsidRDefault="00C90C89">
            <w:pPr>
              <w:rPr>
                <w:rFonts w:eastAsia="Arial" w:cs="Times New Roman"/>
              </w:rPr>
            </w:pPr>
            <w:r>
              <w:rPr>
                <w:rFonts w:eastAsia="Arial" w:cs="Times New Roman"/>
                <w:b/>
              </w:rPr>
              <w:t>I hvilke perioder der skal foregå arbejde, som medfører særlig fare (iht. liste med særligt farligt arbejde og øvrigt farligt arbejde)</w:t>
            </w:r>
          </w:p>
        </w:tc>
      </w:tr>
      <w:tr w:rsidR="00C90C89" w14:paraId="5BB10443" w14:textId="77777777" w:rsidTr="00C90C89">
        <w:tc>
          <w:tcPr>
            <w:tcW w:w="9210" w:type="dxa"/>
            <w:tcBorders>
              <w:top w:val="single" w:sz="4" w:space="0" w:color="auto"/>
              <w:left w:val="single" w:sz="4" w:space="0" w:color="auto"/>
              <w:bottom w:val="single" w:sz="4" w:space="0" w:color="auto"/>
              <w:right w:val="single" w:sz="4" w:space="0" w:color="auto"/>
            </w:tcBorders>
          </w:tcPr>
          <w:p w14:paraId="6C490E9E" w14:textId="796C3073" w:rsidR="00C90C89" w:rsidRDefault="00C90C89">
            <w:pPr>
              <w:rPr>
                <w:rFonts w:eastAsia="Arial" w:cs="Times New Roman"/>
                <w:color w:val="FF0000"/>
              </w:rPr>
            </w:pPr>
            <w:r>
              <w:rPr>
                <w:rFonts w:eastAsia="Arial" w:cs="Times New Roman"/>
                <w:color w:val="FF0000"/>
              </w:rPr>
              <w:t>Her redegøres for overvejelserne om, hvordan det særligt farlige arbejde</w:t>
            </w:r>
            <w:r w:rsidR="00A0441C">
              <w:rPr>
                <w:rFonts w:eastAsia="Arial" w:cs="Times New Roman"/>
                <w:color w:val="FF0000"/>
              </w:rPr>
              <w:t>r</w:t>
            </w:r>
            <w:r>
              <w:rPr>
                <w:rFonts w:eastAsia="Arial" w:cs="Times New Roman"/>
                <w:color w:val="FF0000"/>
              </w:rPr>
              <w:t xml:space="preserve"> spiller ind på tiden/varigheden og hvilke tidsmæssige udfordringer det giver (liste er til inspiration og er ikke udtømmende):</w:t>
            </w:r>
          </w:p>
          <w:p w14:paraId="49C2C327" w14:textId="77777777" w:rsidR="00C90C89" w:rsidRDefault="00C90C89" w:rsidP="00C90C89">
            <w:pPr>
              <w:pStyle w:val="Listeafsnit"/>
              <w:numPr>
                <w:ilvl w:val="0"/>
                <w:numId w:val="33"/>
              </w:numPr>
              <w:rPr>
                <w:rFonts w:eastAsia="Arial" w:cs="Times New Roman"/>
                <w:color w:val="FF0000"/>
              </w:rPr>
            </w:pPr>
            <w:r>
              <w:rPr>
                <w:rFonts w:eastAsia="Arial" w:cs="Times New Roman"/>
                <w:color w:val="FF0000"/>
              </w:rPr>
              <w:t>Hvornår og hvor foregår særlig farligt arbejde - oplist f.eks. typerne af særlig farlige arbejde og om de foregår løbede eller i særlige tidsperioder?</w:t>
            </w:r>
          </w:p>
          <w:p w14:paraId="4FC57D78" w14:textId="77777777" w:rsidR="00C90C89" w:rsidRDefault="00C90C89" w:rsidP="00C90C89">
            <w:pPr>
              <w:pStyle w:val="Listeafsnit"/>
              <w:numPr>
                <w:ilvl w:val="0"/>
                <w:numId w:val="33"/>
              </w:numPr>
              <w:rPr>
                <w:rFonts w:eastAsia="Arial" w:cs="Times New Roman"/>
                <w:color w:val="FF0000"/>
              </w:rPr>
            </w:pPr>
            <w:r>
              <w:rPr>
                <w:rFonts w:eastAsia="Arial" w:cs="Times New Roman"/>
                <w:color w:val="FF0000"/>
              </w:rPr>
              <w:t xml:space="preserve">Foregår de særlig farlig arbejde sideløbende eller efterfølger de hinanden? </w:t>
            </w:r>
          </w:p>
          <w:p w14:paraId="666B3750" w14:textId="77777777" w:rsidR="00C90C89" w:rsidRDefault="00C90C89" w:rsidP="00C90C89">
            <w:pPr>
              <w:pStyle w:val="Listeafsnit"/>
              <w:numPr>
                <w:ilvl w:val="0"/>
                <w:numId w:val="33"/>
              </w:numPr>
              <w:rPr>
                <w:rFonts w:eastAsia="Arial" w:cs="Times New Roman"/>
                <w:color w:val="FF0000"/>
              </w:rPr>
            </w:pPr>
            <w:r>
              <w:rPr>
                <w:rFonts w:eastAsia="Arial" w:cs="Times New Roman"/>
                <w:color w:val="FF0000"/>
              </w:rPr>
              <w:t>Er det muligt at adskille de særlig farlige arbejder fra øvrige processer? Og kan der afspærres/afgrænses?</w:t>
            </w:r>
          </w:p>
          <w:p w14:paraId="3A35E648" w14:textId="77777777" w:rsidR="00C90C89" w:rsidRDefault="00C90C89" w:rsidP="00C90C89">
            <w:pPr>
              <w:pStyle w:val="Listeafsnit"/>
              <w:numPr>
                <w:ilvl w:val="0"/>
                <w:numId w:val="33"/>
              </w:numPr>
              <w:rPr>
                <w:rFonts w:eastAsia="Arial" w:cs="Times New Roman"/>
                <w:color w:val="FF0000"/>
              </w:rPr>
            </w:pPr>
            <w:r>
              <w:rPr>
                <w:rFonts w:eastAsia="Arial" w:cs="Times New Roman"/>
                <w:color w:val="FF0000"/>
              </w:rPr>
              <w:t>Hvor mange beskæftigede er der i perioderne og hvilke aktiviteter er de beskæftigede knyttet til?</w:t>
            </w:r>
          </w:p>
          <w:p w14:paraId="40D0396A" w14:textId="77777777" w:rsidR="00C90C89" w:rsidRDefault="00C90C89" w:rsidP="00C90C89">
            <w:pPr>
              <w:pStyle w:val="Listeafsnit"/>
              <w:numPr>
                <w:ilvl w:val="0"/>
                <w:numId w:val="33"/>
              </w:numPr>
              <w:rPr>
                <w:rFonts w:eastAsia="Arial" w:cs="Times New Roman"/>
                <w:color w:val="FF0000"/>
              </w:rPr>
            </w:pPr>
            <w:r>
              <w:rPr>
                <w:rFonts w:eastAsia="Arial" w:cs="Times New Roman"/>
                <w:color w:val="FF0000"/>
              </w:rPr>
              <w:t>Andet</w:t>
            </w:r>
          </w:p>
          <w:p w14:paraId="0F376882" w14:textId="77777777" w:rsidR="00C90C89" w:rsidRDefault="00C90C89">
            <w:pPr>
              <w:rPr>
                <w:rFonts w:eastAsia="Arial" w:cs="Times New Roman"/>
              </w:rPr>
            </w:pPr>
          </w:p>
        </w:tc>
      </w:tr>
    </w:tbl>
    <w:p w14:paraId="30FD71A8" w14:textId="77777777" w:rsidR="00C90C89" w:rsidRDefault="00C90C89" w:rsidP="00C90C89">
      <w:pPr>
        <w:rPr>
          <w:rFonts w:eastAsia="Arial" w:cs="Times New Roman"/>
          <w:lang w:eastAsia="da-DK"/>
        </w:rPr>
      </w:pPr>
    </w:p>
    <w:tbl>
      <w:tblPr>
        <w:tblStyle w:val="Tabel-Gitter"/>
        <w:tblW w:w="0" w:type="auto"/>
        <w:tblLook w:val="04A0" w:firstRow="1" w:lastRow="0" w:firstColumn="1" w:lastColumn="0" w:noHBand="0" w:noVBand="1"/>
      </w:tblPr>
      <w:tblGrid>
        <w:gridCol w:w="9210"/>
      </w:tblGrid>
      <w:tr w:rsidR="00C90C89" w14:paraId="7CAF61D0" w14:textId="77777777" w:rsidTr="00C90C89">
        <w:tc>
          <w:tcPr>
            <w:tcW w:w="9210" w:type="dxa"/>
            <w:tcBorders>
              <w:top w:val="single" w:sz="4" w:space="0" w:color="auto"/>
              <w:left w:val="single" w:sz="4" w:space="0" w:color="auto"/>
              <w:bottom w:val="single" w:sz="4" w:space="0" w:color="auto"/>
              <w:right w:val="single" w:sz="4" w:space="0" w:color="auto"/>
            </w:tcBorders>
            <w:hideMark/>
          </w:tcPr>
          <w:p w14:paraId="05FE026A" w14:textId="77777777" w:rsidR="00C90C89" w:rsidRDefault="00C90C89">
            <w:pPr>
              <w:rPr>
                <w:rFonts w:eastAsia="Arial" w:cs="Times New Roman"/>
              </w:rPr>
            </w:pPr>
            <w:r>
              <w:rPr>
                <w:rFonts w:eastAsia="Arial" w:cs="Times New Roman"/>
                <w:b/>
              </w:rPr>
              <w:t>Hvor mange beskæftigede, der er påtænkt på de enkelte arbejdsopgaver</w:t>
            </w:r>
          </w:p>
        </w:tc>
      </w:tr>
      <w:tr w:rsidR="00C90C89" w14:paraId="18718CD2" w14:textId="77777777" w:rsidTr="00C90C89">
        <w:tc>
          <w:tcPr>
            <w:tcW w:w="9210" w:type="dxa"/>
            <w:tcBorders>
              <w:top w:val="single" w:sz="4" w:space="0" w:color="auto"/>
              <w:left w:val="single" w:sz="4" w:space="0" w:color="auto"/>
              <w:bottom w:val="single" w:sz="4" w:space="0" w:color="auto"/>
              <w:right w:val="single" w:sz="4" w:space="0" w:color="auto"/>
            </w:tcBorders>
          </w:tcPr>
          <w:p w14:paraId="6F486970" w14:textId="77777777" w:rsidR="00C90C89" w:rsidRDefault="00C90C89">
            <w:pPr>
              <w:rPr>
                <w:rFonts w:eastAsia="Arial" w:cs="Times New Roman"/>
                <w:color w:val="FF0000"/>
              </w:rPr>
            </w:pPr>
            <w:r>
              <w:rPr>
                <w:rFonts w:eastAsia="Arial" w:cs="Times New Roman"/>
                <w:color w:val="FF0000"/>
              </w:rPr>
              <w:t>Her skal gives en kvalificeret vurdering af hvornår og hvor mange beskæftigede, der forventes i udførselsperioden (liste er til inspiration og er ikke udtømmende):</w:t>
            </w:r>
          </w:p>
          <w:p w14:paraId="4801D7B6" w14:textId="77777777" w:rsidR="00C90C89" w:rsidRDefault="00C90C89" w:rsidP="00C90C89">
            <w:pPr>
              <w:pStyle w:val="Listeafsnit"/>
              <w:numPr>
                <w:ilvl w:val="0"/>
                <w:numId w:val="34"/>
              </w:numPr>
              <w:rPr>
                <w:rFonts w:eastAsia="Arial" w:cs="Times New Roman"/>
                <w:color w:val="FF0000"/>
              </w:rPr>
            </w:pPr>
            <w:r>
              <w:rPr>
                <w:rFonts w:eastAsia="Arial" w:cs="Times New Roman"/>
                <w:color w:val="FF0000"/>
              </w:rPr>
              <w:t>Hvordan forventes den samlede bemanding og bemandingen inden for de enkelte aktiviteter/opgaver? (Vurderes i samarbejde med de projekterende og projektledelsen samt evt. VD-tilsyn)</w:t>
            </w:r>
          </w:p>
          <w:p w14:paraId="09BD3BDC" w14:textId="77777777" w:rsidR="00C90C89" w:rsidRDefault="00C90C89" w:rsidP="00C90C89">
            <w:pPr>
              <w:pStyle w:val="Listeafsnit"/>
              <w:numPr>
                <w:ilvl w:val="0"/>
                <w:numId w:val="34"/>
              </w:numPr>
              <w:rPr>
                <w:rFonts w:eastAsia="Arial" w:cs="Times New Roman"/>
                <w:color w:val="FF0000"/>
              </w:rPr>
            </w:pPr>
            <w:r>
              <w:rPr>
                <w:rFonts w:eastAsia="Arial" w:cs="Times New Roman"/>
                <w:color w:val="FF0000"/>
              </w:rPr>
              <w:t>Vurdering om de enkelte entreprenører arbejder i samme område? Og hvilke der er entydige fællesområder?</w:t>
            </w:r>
          </w:p>
          <w:p w14:paraId="3BAE1920" w14:textId="77777777" w:rsidR="00C90C89" w:rsidRDefault="00C90C89" w:rsidP="00C90C89">
            <w:pPr>
              <w:pStyle w:val="Listeafsnit"/>
              <w:numPr>
                <w:ilvl w:val="0"/>
                <w:numId w:val="34"/>
              </w:numPr>
              <w:rPr>
                <w:rFonts w:eastAsia="Arial" w:cs="Times New Roman"/>
                <w:color w:val="FF0000"/>
              </w:rPr>
            </w:pPr>
            <w:r>
              <w:rPr>
                <w:rFonts w:eastAsia="Arial" w:cs="Times New Roman"/>
                <w:color w:val="FF0000"/>
              </w:rPr>
              <w:t>Andet</w:t>
            </w:r>
          </w:p>
          <w:p w14:paraId="2106AEED" w14:textId="77777777" w:rsidR="00C90C89" w:rsidRDefault="00C90C89">
            <w:pPr>
              <w:rPr>
                <w:rFonts w:eastAsia="Arial" w:cs="Times New Roman"/>
              </w:rPr>
            </w:pPr>
          </w:p>
        </w:tc>
      </w:tr>
    </w:tbl>
    <w:p w14:paraId="57341C25" w14:textId="77777777" w:rsidR="00C90C89" w:rsidRDefault="00C90C89" w:rsidP="00C90C89">
      <w:pPr>
        <w:rPr>
          <w:rFonts w:eastAsia="Arial" w:cs="Times New Roman"/>
          <w:lang w:eastAsia="da-DK"/>
        </w:rPr>
      </w:pPr>
    </w:p>
    <w:p w14:paraId="7A16B7E4" w14:textId="21DFFC8F" w:rsidR="00C90C89" w:rsidRDefault="00C90C89" w:rsidP="00C90C89">
      <w:r w:rsidRPr="00B44185">
        <w:rPr>
          <w:rStyle w:val="FremhvparadigmeTegn"/>
        </w:rPr>
        <w:t>Udførelse:</w:t>
      </w:r>
    </w:p>
    <w:p w14:paraId="07088A53" w14:textId="253840B2" w:rsidR="00C90C89" w:rsidRDefault="00C90C89" w:rsidP="00C90C89">
      <w:r>
        <w:t xml:space="preserve">Entreprenørerne udarbejder </w:t>
      </w:r>
      <w:r w:rsidRPr="002343DA">
        <w:rPr>
          <w:shd w:val="clear" w:color="auto" w:fill="CCFFFF"/>
        </w:rPr>
        <w:t>&lt;arbejdsplan</w:t>
      </w:r>
      <w:r>
        <w:rPr>
          <w:shd w:val="clear" w:color="auto" w:fill="CCFFFF"/>
        </w:rPr>
        <w:t xml:space="preserve"> </w:t>
      </w:r>
      <w:r>
        <w:rPr>
          <w:rStyle w:val="PunktopstillingturkisTegn"/>
          <w:color w:val="FF0000"/>
        </w:rPr>
        <w:t xml:space="preserve">eller </w:t>
      </w:r>
      <w:r w:rsidRPr="002343DA">
        <w:rPr>
          <w:shd w:val="clear" w:color="auto" w:fill="CCFFFF"/>
        </w:rPr>
        <w:t>projekterings- og udførelsestidsplan&gt;</w:t>
      </w:r>
      <w:r>
        <w:t xml:space="preserve"> for deres respektive arbejder. Disse koordineres mht. særligt farligt arbejde på de koordinerende sikkerhedsmøder (eller på byggemøderne).</w:t>
      </w:r>
      <w:r w:rsidRPr="009903B0">
        <w:rPr>
          <w:noProof/>
          <w:lang w:eastAsia="da-DK"/>
        </w:rPr>
        <w:t xml:space="preserve"> </w:t>
      </w:r>
      <w:r>
        <w:rPr>
          <w:noProof/>
          <w:lang w:eastAsia="da-DK"/>
        </w:rPr>
        <w:t>D</w:t>
      </w:r>
      <w:r w:rsidRPr="00375F99">
        <w:rPr>
          <w:noProof/>
          <w:lang w:eastAsia="da-DK"/>
        </w:rPr>
        <w:t>etaljeringsgrad skal være således, at bygherrens arbejdsmiljøkoordinator er i stand til at vurdere, om projektet rent fysisk kan gennemføres sikkerheds- og sundhedsmæssigt forsvarligt, herunder hvornår der vil være fælles arbejdsområder.</w:t>
      </w:r>
    </w:p>
    <w:p w14:paraId="6DAF50F1" w14:textId="77777777" w:rsidR="00C90C89" w:rsidRDefault="00C90C89" w:rsidP="00C90C89"/>
    <w:p w14:paraId="79C10FA1" w14:textId="77777777" w:rsidR="00C90C89" w:rsidRDefault="00C90C89" w:rsidP="00C90C89">
      <w:pPr>
        <w:rPr>
          <w:bCs/>
        </w:rPr>
      </w:pPr>
      <w:r w:rsidRPr="002343DA">
        <w:rPr>
          <w:shd w:val="clear" w:color="auto" w:fill="CCFFFF"/>
        </w:rPr>
        <w:t>&lt;</w:t>
      </w:r>
      <w:r>
        <w:rPr>
          <w:shd w:val="clear" w:color="auto" w:fill="CCFFFF"/>
        </w:rPr>
        <w:t>A</w:t>
      </w:r>
      <w:r w:rsidRPr="002343DA">
        <w:rPr>
          <w:shd w:val="clear" w:color="auto" w:fill="CCFFFF"/>
        </w:rPr>
        <w:t>rbejdsplan</w:t>
      </w:r>
      <w:r>
        <w:rPr>
          <w:shd w:val="clear" w:color="auto" w:fill="CCFFFF"/>
        </w:rPr>
        <w:t xml:space="preserve">en </w:t>
      </w:r>
      <w:r>
        <w:rPr>
          <w:rStyle w:val="PunktopstillingturkisTegn"/>
          <w:color w:val="FF0000"/>
        </w:rPr>
        <w:t xml:space="preserve">eller </w:t>
      </w:r>
      <w:r>
        <w:rPr>
          <w:shd w:val="clear" w:color="auto" w:fill="CCFFFF"/>
        </w:rPr>
        <w:t>P</w:t>
      </w:r>
      <w:r w:rsidRPr="002343DA">
        <w:rPr>
          <w:shd w:val="clear" w:color="auto" w:fill="CCFFFF"/>
        </w:rPr>
        <w:t>rojekterings- og udførelsestidsplan</w:t>
      </w:r>
      <w:r>
        <w:rPr>
          <w:shd w:val="clear" w:color="auto" w:fill="CCFFFF"/>
        </w:rPr>
        <w:t>en</w:t>
      </w:r>
      <w:r w:rsidRPr="002343DA">
        <w:rPr>
          <w:shd w:val="clear" w:color="auto" w:fill="CCFFFF"/>
        </w:rPr>
        <w:t>&gt;</w:t>
      </w:r>
      <w:r>
        <w:t xml:space="preserve"> </w:t>
      </w:r>
      <w:r w:rsidRPr="00F816D4">
        <w:rPr>
          <w:bCs/>
        </w:rPr>
        <w:t xml:space="preserve">behandles for de næstkommende 4 – 6 uger. Under aktiviteterne i </w:t>
      </w:r>
      <w:r>
        <w:rPr>
          <w:bCs/>
        </w:rPr>
        <w:t xml:space="preserve">den </w:t>
      </w:r>
      <w:r w:rsidRPr="00F816D4">
        <w:rPr>
          <w:bCs/>
        </w:rPr>
        <w:t xml:space="preserve">angives, hvilke arbejdsgivere, herunder antal af medarbejdere samt den ansvarlige </w:t>
      </w:r>
      <w:r w:rsidRPr="00F816D4">
        <w:rPr>
          <w:bCs/>
        </w:rPr>
        <w:lastRenderedPageBreak/>
        <w:t xml:space="preserve">for arbejdet, som forventes under udførelsen af </w:t>
      </w:r>
      <w:r w:rsidRPr="00556F23">
        <w:rPr>
          <w:bCs/>
        </w:rPr>
        <w:t>den enkelte aktivitet. Tillige s</w:t>
      </w:r>
      <w:r>
        <w:rPr>
          <w:bCs/>
        </w:rPr>
        <w:t>kal det fremgå</w:t>
      </w:r>
      <w:r w:rsidRPr="00556F23">
        <w:rPr>
          <w:bCs/>
        </w:rPr>
        <w:t xml:space="preserve"> af </w:t>
      </w:r>
      <w:r>
        <w:rPr>
          <w:bCs/>
        </w:rPr>
        <w:t>den,</w:t>
      </w:r>
      <w:r w:rsidRPr="00556F23">
        <w:rPr>
          <w:bCs/>
        </w:rPr>
        <w:t xml:space="preserve"> om der vil foregå ”Særlig</w:t>
      </w:r>
      <w:r>
        <w:rPr>
          <w:bCs/>
        </w:rPr>
        <w:t>t</w:t>
      </w:r>
      <w:r w:rsidRPr="00556F23">
        <w:rPr>
          <w:bCs/>
        </w:rPr>
        <w:t xml:space="preserve"> Farlige Arbejder”. </w:t>
      </w:r>
    </w:p>
    <w:p w14:paraId="7E818AD8" w14:textId="77777777" w:rsidR="00C90C89" w:rsidRDefault="00C90C89" w:rsidP="00C90C89">
      <w:pPr>
        <w:rPr>
          <w:bCs/>
        </w:rPr>
      </w:pPr>
    </w:p>
    <w:p w14:paraId="4AB88E4F" w14:textId="7FB14041" w:rsidR="00C90C89" w:rsidRDefault="00C90C89" w:rsidP="00C90C89">
      <w:r w:rsidRPr="00556F23">
        <w:t xml:space="preserve">Entreprenørerne fremsender oplæg til </w:t>
      </w:r>
      <w:r>
        <w:t xml:space="preserve">den </w:t>
      </w:r>
      <w:r w:rsidRPr="00556F23">
        <w:t xml:space="preserve">senest 3 arbejdsdage forinden hvert </w:t>
      </w:r>
      <w:r>
        <w:t xml:space="preserve">koordinerende </w:t>
      </w:r>
      <w:r w:rsidRPr="00556F23">
        <w:t>sikkerhedsmøde.</w:t>
      </w:r>
      <w:r>
        <w:t xml:space="preserve"> </w:t>
      </w:r>
    </w:p>
    <w:p w14:paraId="4DFAFF9D" w14:textId="3C8A4268" w:rsidR="00F1325F" w:rsidRDefault="00F1325F" w:rsidP="00C90C89">
      <w:r>
        <w:t>Hovedtidsplan indsættes under bilag 1.</w:t>
      </w:r>
    </w:p>
    <w:p w14:paraId="2C4BDD70" w14:textId="77777777" w:rsidR="00C90C89" w:rsidRDefault="00C90C89" w:rsidP="00055A03"/>
    <w:p w14:paraId="6D55A379" w14:textId="77777777" w:rsidR="00055A03" w:rsidRPr="004E3626" w:rsidRDefault="00055A03" w:rsidP="00055A03">
      <w:pPr>
        <w:pStyle w:val="Overskrift1"/>
      </w:pPr>
      <w:bookmarkStart w:id="7" w:name="_Toc126590616"/>
      <w:r w:rsidRPr="004E3626">
        <w:t>Arbejdspladsens arbejdsmiljøorganisation</w:t>
      </w:r>
      <w:bookmarkEnd w:id="7"/>
    </w:p>
    <w:p w14:paraId="096D3845" w14:textId="77777777" w:rsidR="00055A03" w:rsidRPr="004E3626" w:rsidRDefault="00055A03" w:rsidP="00055A03"/>
    <w:p w14:paraId="3E146457" w14:textId="77777777" w:rsidR="00055A03" w:rsidRDefault="00055A03" w:rsidP="00055A03">
      <w:r>
        <w:t>Af bilag 2, Organisationsdiagram, fremgår repræsenterede arbejdsgivere (entreprenører, underentreprenører og leverandører) på den aktuelle entreprise samt oplysninger om sideløbende entrepriser/ledningsejere m.fl.</w:t>
      </w:r>
      <w:r w:rsidRPr="00F27A56">
        <w:t xml:space="preserve"> </w:t>
      </w:r>
    </w:p>
    <w:p w14:paraId="2F5A3D11" w14:textId="77777777" w:rsidR="00055A03" w:rsidRDefault="00055A03" w:rsidP="00055A03"/>
    <w:p w14:paraId="33E57863" w14:textId="575CBE38" w:rsidR="00055A03" w:rsidRDefault="00055A03" w:rsidP="00055A03">
      <w:r>
        <w:t xml:space="preserve">Kontakter i </w:t>
      </w:r>
      <w:r w:rsidRPr="0099149F">
        <w:t xml:space="preserve">arbejdspladsens </w:t>
      </w:r>
      <w:r>
        <w:t>arbejdsmiljø</w:t>
      </w:r>
      <w:r w:rsidRPr="0099149F">
        <w:t xml:space="preserve">organisation </w:t>
      </w:r>
      <w:r>
        <w:t xml:space="preserve">fremgår af Arbejdspladsens adresseliste i bilag </w:t>
      </w:r>
      <w:r w:rsidR="00664454">
        <w:t>2</w:t>
      </w:r>
      <w:r>
        <w:t>, der indeholder kontaktoplysninger</w:t>
      </w:r>
      <w:r w:rsidRPr="0099149F">
        <w:t xml:space="preserve">, firmaer og funktion </w:t>
      </w:r>
      <w:r>
        <w:t>mv.</w:t>
      </w:r>
    </w:p>
    <w:p w14:paraId="0548452F" w14:textId="77777777" w:rsidR="00055A03" w:rsidRDefault="00055A03" w:rsidP="00055A03"/>
    <w:p w14:paraId="4092E009" w14:textId="77777777" w:rsidR="00055A03" w:rsidRPr="001832B5" w:rsidRDefault="00055A03" w:rsidP="00055A03">
      <w:r>
        <w:t xml:space="preserve">På de </w:t>
      </w:r>
      <w:r w:rsidRPr="0099149F">
        <w:t>koordinerende</w:t>
      </w:r>
      <w:r w:rsidRPr="00556F23">
        <w:t xml:space="preserve"> sikkerhedsm</w:t>
      </w:r>
      <w:r w:rsidRPr="0099149F">
        <w:t xml:space="preserve">øder har alle arbejdsgivere med </w:t>
      </w:r>
      <w:r>
        <w:t>arbejds</w:t>
      </w:r>
      <w:r w:rsidRPr="0099149F">
        <w:t xml:space="preserve">leder og </w:t>
      </w:r>
      <w:r>
        <w:t>arbejdsmiljø</w:t>
      </w:r>
      <w:r w:rsidRPr="0099149F">
        <w:t xml:space="preserve">repræsentant iht. </w:t>
      </w:r>
      <w:r>
        <w:t>arbejdsmiljøo</w:t>
      </w:r>
      <w:r w:rsidRPr="0099149F">
        <w:t xml:space="preserve">rganisationen pligt til at deltage. Mødedeltagerne skal have kompetence til at træffe bindende aftaler angående </w:t>
      </w:r>
      <w:r>
        <w:t>arbejdsmiljøarbejdet på arbejdspladsen.</w:t>
      </w:r>
    </w:p>
    <w:p w14:paraId="5DA98971" w14:textId="77777777" w:rsidR="00055A03" w:rsidRDefault="00055A03" w:rsidP="00055A03">
      <w:pPr>
        <w:rPr>
          <w:lang w:eastAsia="da-DK"/>
        </w:rPr>
      </w:pPr>
    </w:p>
    <w:p w14:paraId="4C0A9B87" w14:textId="77777777" w:rsidR="00055A03" w:rsidRDefault="00055A03" w:rsidP="00055A03">
      <w:pPr>
        <w:rPr>
          <w:lang w:eastAsia="da-DK"/>
        </w:rPr>
      </w:pPr>
      <w:r>
        <w:rPr>
          <w:lang w:eastAsia="da-DK"/>
        </w:rPr>
        <w:t xml:space="preserve">AMK-B koordinerer arbejdsmiljøarbejdet </w:t>
      </w:r>
      <w:r w:rsidRPr="007D34A4">
        <w:rPr>
          <w:lang w:eastAsia="da-DK"/>
        </w:rPr>
        <w:t>i bygge-/anlægspladsens fællesområder</w:t>
      </w:r>
      <w:r>
        <w:rPr>
          <w:lang w:eastAsia="da-DK"/>
        </w:rPr>
        <w:t xml:space="preserve"> på vegne af</w:t>
      </w:r>
      <w:r w:rsidRPr="00556F23">
        <w:rPr>
          <w:lang w:eastAsia="da-DK"/>
        </w:rPr>
        <w:t xml:space="preserve"> Vejdirektoratet</w:t>
      </w:r>
      <w:r w:rsidRPr="00760213">
        <w:rPr>
          <w:lang w:eastAsia="da-DK"/>
        </w:rPr>
        <w:t>.</w:t>
      </w:r>
    </w:p>
    <w:p w14:paraId="4DFD5DF6" w14:textId="77777777" w:rsidR="00055A03" w:rsidRDefault="00055A03" w:rsidP="00055A03">
      <w:pPr>
        <w:rPr>
          <w:lang w:eastAsia="da-DK"/>
        </w:rPr>
      </w:pPr>
    </w:p>
    <w:p w14:paraId="0C0A90FE" w14:textId="77777777" w:rsidR="00055A03" w:rsidRDefault="00055A03" w:rsidP="00055A03">
      <w:pPr>
        <w:rPr>
          <w:lang w:eastAsia="da-DK"/>
        </w:rPr>
      </w:pPr>
      <w:r>
        <w:rPr>
          <w:lang w:eastAsia="da-DK"/>
        </w:rPr>
        <w:t>Den i projekteringen udarbejdede PSS revideres af AMK-B med bidrag fra entreprenøren.</w:t>
      </w:r>
    </w:p>
    <w:p w14:paraId="0C6925F6" w14:textId="77777777" w:rsidR="00055A03" w:rsidRDefault="00055A03" w:rsidP="00055A03">
      <w:pPr>
        <w:rPr>
          <w:lang w:eastAsia="da-DK"/>
        </w:rPr>
      </w:pPr>
    </w:p>
    <w:p w14:paraId="38E1FEFF" w14:textId="77777777" w:rsidR="00055A03" w:rsidRDefault="00055A03" w:rsidP="00055A03">
      <w:pPr>
        <w:rPr>
          <w:lang w:eastAsia="da-DK"/>
        </w:rPr>
      </w:pPr>
      <w:r>
        <w:rPr>
          <w:lang w:eastAsia="da-DK"/>
        </w:rPr>
        <w:t>Byggepladsen anmeldes af AMK-B, hvis ikke andet aftales med Vejdirektoratets entrepriseleder.</w:t>
      </w:r>
    </w:p>
    <w:p w14:paraId="6AB5C004" w14:textId="77777777" w:rsidR="00055A03" w:rsidRDefault="00055A03" w:rsidP="00055A03">
      <w:pPr>
        <w:pStyle w:val="Overskrift1"/>
        <w:rPr>
          <w:lang w:eastAsia="da-DK"/>
        </w:rPr>
      </w:pPr>
      <w:bookmarkStart w:id="8" w:name="_Toc52794260"/>
      <w:bookmarkStart w:id="9" w:name="_Toc126590617"/>
      <w:r>
        <w:rPr>
          <w:lang w:eastAsia="da-DK"/>
        </w:rPr>
        <w:t>Byggepladsindretning</w:t>
      </w:r>
      <w:bookmarkEnd w:id="8"/>
      <w:bookmarkEnd w:id="9"/>
    </w:p>
    <w:p w14:paraId="59945B87" w14:textId="77777777" w:rsidR="00055A03" w:rsidRDefault="00055A03" w:rsidP="00055A03"/>
    <w:p w14:paraId="2B883079" w14:textId="277893C5" w:rsidR="00055A03" w:rsidRDefault="00055A03" w:rsidP="00055A03">
      <w:r>
        <w:t>Byggepladsindretning</w:t>
      </w:r>
      <w:r w:rsidR="00A0441C">
        <w:t>,</w:t>
      </w:r>
      <w:r>
        <w:t xml:space="preserve"> herunder arbejdspladser, arbejdsområder og anstillingspladser m.fl.</w:t>
      </w:r>
      <w:r w:rsidR="00A0441C">
        <w:t>,</w:t>
      </w:r>
      <w:r>
        <w:t xml:space="preserve"> rummer alle de eksproprierede, midlertidigt eksproprierede områder, V</w:t>
      </w:r>
      <w:r w:rsidR="001832B5">
        <w:t>ejdirektoratet</w:t>
      </w:r>
      <w:r>
        <w:t>s egne arealer samt lånte og/eller lejede arealer.</w:t>
      </w:r>
    </w:p>
    <w:p w14:paraId="22B8510C" w14:textId="77777777" w:rsidR="00055A03" w:rsidRDefault="00055A03" w:rsidP="00055A03"/>
    <w:p w14:paraId="140A10F4" w14:textId="4E9A1A7A" w:rsidR="00055A03" w:rsidRPr="00B13BB7" w:rsidRDefault="00055A03" w:rsidP="00055A03">
      <w:pPr>
        <w:rPr>
          <w:color w:val="000000" w:themeColor="text1"/>
        </w:rPr>
      </w:pPr>
      <w:r w:rsidRPr="00B13BB7">
        <w:rPr>
          <w:color w:val="000000" w:themeColor="text1"/>
        </w:rPr>
        <w:t xml:space="preserve">Som udgangspunkt opfatter bygherren det samlede område, som benyttes til </w:t>
      </w:r>
      <w:r>
        <w:rPr>
          <w:color w:val="000000" w:themeColor="text1"/>
        </w:rPr>
        <w:t>bygge-/</w:t>
      </w:r>
      <w:r w:rsidRPr="00B13BB7">
        <w:rPr>
          <w:color w:val="000000" w:themeColor="text1"/>
        </w:rPr>
        <w:t>anlægsaktivi</w:t>
      </w:r>
      <w:r w:rsidR="00A0441C">
        <w:rPr>
          <w:color w:val="000000" w:themeColor="text1"/>
        </w:rPr>
        <w:t>t</w:t>
      </w:r>
      <w:r w:rsidRPr="00B13BB7">
        <w:rPr>
          <w:color w:val="000000" w:themeColor="text1"/>
        </w:rPr>
        <w:t>e</w:t>
      </w:r>
      <w:r w:rsidR="00A0441C">
        <w:rPr>
          <w:color w:val="000000" w:themeColor="text1"/>
        </w:rPr>
        <w:t>t</w:t>
      </w:r>
      <w:r w:rsidRPr="00B13BB7">
        <w:rPr>
          <w:color w:val="000000" w:themeColor="text1"/>
        </w:rPr>
        <w:t>e</w:t>
      </w:r>
      <w:r w:rsidR="00A0441C">
        <w:rPr>
          <w:color w:val="000000" w:themeColor="text1"/>
        </w:rPr>
        <w:t>r</w:t>
      </w:r>
      <w:r w:rsidRPr="00B13BB7">
        <w:rPr>
          <w:color w:val="000000" w:themeColor="text1"/>
        </w:rPr>
        <w:t xml:space="preserve"> som fællesområde, da mange aktører kan forvendtes at besøge eller opholde sig </w:t>
      </w:r>
      <w:r>
        <w:rPr>
          <w:color w:val="000000" w:themeColor="text1"/>
        </w:rPr>
        <w:t xml:space="preserve">i </w:t>
      </w:r>
      <w:r w:rsidRPr="00B13BB7">
        <w:rPr>
          <w:color w:val="000000" w:themeColor="text1"/>
        </w:rPr>
        <w:t>området. AMK</w:t>
      </w:r>
      <w:r>
        <w:rPr>
          <w:color w:val="000000" w:themeColor="text1"/>
        </w:rPr>
        <w:t>-B kan dispensere eller ændre på denne tilgang i samarbejde med entreprenørerne og Vejdirektorat</w:t>
      </w:r>
      <w:r w:rsidR="00FB756D">
        <w:rPr>
          <w:color w:val="000000" w:themeColor="text1"/>
        </w:rPr>
        <w:t>et</w:t>
      </w:r>
      <w:r>
        <w:rPr>
          <w:color w:val="000000" w:themeColor="text1"/>
        </w:rPr>
        <w:t xml:space="preserve">s </w:t>
      </w:r>
      <w:r w:rsidR="00FB756D">
        <w:rPr>
          <w:color w:val="000000" w:themeColor="text1"/>
        </w:rPr>
        <w:t>entreprise</w:t>
      </w:r>
      <w:r>
        <w:rPr>
          <w:color w:val="000000" w:themeColor="text1"/>
        </w:rPr>
        <w:t>ledelse.</w:t>
      </w:r>
    </w:p>
    <w:p w14:paraId="34DD9CC5" w14:textId="77777777" w:rsidR="00805F1E" w:rsidRDefault="00805F1E" w:rsidP="00664454">
      <w:pPr>
        <w:pStyle w:val="Vejledning"/>
      </w:pPr>
    </w:p>
    <w:p w14:paraId="00C66829" w14:textId="77777777" w:rsidR="00805F1E" w:rsidRDefault="00664454" w:rsidP="00805F1E">
      <w:r>
        <w:t>Der skal være udarbejdet en tegning over hhv. anstillingsplads og arbejdsområder. Arbejdsområder kan evt. angives på afmærkningsplanerne for trafikafvikling.</w:t>
      </w:r>
      <w:r w:rsidR="00805F1E" w:rsidRPr="00805F1E">
        <w:t xml:space="preserve"> </w:t>
      </w:r>
    </w:p>
    <w:p w14:paraId="1892466E" w14:textId="6DC431A4" w:rsidR="00664454" w:rsidRDefault="00664454" w:rsidP="00664454">
      <w:r w:rsidRPr="008152F9">
        <w:rPr>
          <w:rFonts w:eastAsia="Times New Roman"/>
          <w:color w:val="000000" w:themeColor="text1"/>
          <w:lang w:eastAsia="da-DK"/>
        </w:rPr>
        <w:t xml:space="preserve">I projekteringen skal rammerne for byggepladsindretningen fastlægges og nedenstående punkter skal indarbejdes. </w:t>
      </w:r>
      <w:bookmarkStart w:id="10" w:name="_Hlk126572192"/>
      <w:r w:rsidRPr="008152F9">
        <w:rPr>
          <w:rFonts w:eastAsia="Times New Roman"/>
          <w:color w:val="000000" w:themeColor="text1"/>
          <w:lang w:eastAsia="da-DK"/>
        </w:rPr>
        <w:t xml:space="preserve">Der skal udarbejdes tegninger jf. </w:t>
      </w:r>
      <w:proofErr w:type="spellStart"/>
      <w:r w:rsidRPr="008152F9">
        <w:rPr>
          <w:rFonts w:eastAsia="Times New Roman"/>
          <w:color w:val="000000" w:themeColor="text1"/>
          <w:lang w:eastAsia="da-DK"/>
        </w:rPr>
        <w:t>VD</w:t>
      </w:r>
      <w:r>
        <w:rPr>
          <w:rFonts w:eastAsia="Times New Roman"/>
          <w:color w:val="000000" w:themeColor="text1"/>
          <w:lang w:eastAsia="da-DK"/>
        </w:rPr>
        <w:t>’s</w:t>
      </w:r>
      <w:proofErr w:type="spellEnd"/>
      <w:r w:rsidRPr="008152F9">
        <w:rPr>
          <w:rFonts w:eastAsia="Times New Roman"/>
          <w:color w:val="000000" w:themeColor="text1"/>
          <w:lang w:eastAsia="da-DK"/>
        </w:rPr>
        <w:t xml:space="preserve"> </w:t>
      </w:r>
      <w:r>
        <w:rPr>
          <w:rFonts w:eastAsia="Times New Roman"/>
          <w:color w:val="000000" w:themeColor="text1"/>
          <w:lang w:eastAsia="da-DK"/>
        </w:rPr>
        <w:t>data- og tegnings</w:t>
      </w:r>
      <w:r w:rsidRPr="008152F9">
        <w:rPr>
          <w:rFonts w:eastAsia="Times New Roman"/>
          <w:color w:val="000000" w:themeColor="text1"/>
          <w:lang w:eastAsia="da-DK"/>
        </w:rPr>
        <w:t>standard</w:t>
      </w:r>
      <w:r w:rsidR="00473503">
        <w:rPr>
          <w:rFonts w:eastAsia="Times New Roman"/>
          <w:color w:val="000000" w:themeColor="text1"/>
          <w:lang w:eastAsia="da-DK"/>
        </w:rPr>
        <w:t xml:space="preserve"> i</w:t>
      </w:r>
      <w:r w:rsidRPr="008152F9">
        <w:rPr>
          <w:rFonts w:eastAsia="Times New Roman"/>
          <w:color w:val="000000" w:themeColor="text1"/>
          <w:lang w:eastAsia="da-DK"/>
        </w:rPr>
        <w:t xml:space="preserve"> </w:t>
      </w:r>
      <w:hyperlink r:id="rId17" w:history="1">
        <w:r w:rsidR="00473503">
          <w:rPr>
            <w:rStyle w:val="Hyperlink"/>
            <w:rFonts w:eastAsia="Times New Roman"/>
            <w:bCs/>
            <w:lang w:eastAsia="da-DK"/>
          </w:rPr>
          <w:t>Den digitale vejmodel</w:t>
        </w:r>
      </w:hyperlink>
      <w:r w:rsidR="00F664EB">
        <w:rPr>
          <w:rStyle w:val="Hyperlink"/>
          <w:rFonts w:eastAsia="Times New Roman"/>
          <w:bCs/>
          <w:lang w:eastAsia="da-DK"/>
        </w:rPr>
        <w:t xml:space="preserve"> – Tegningsstandard - Arbejdsmiljø</w:t>
      </w:r>
      <w:r>
        <w:rPr>
          <w:rStyle w:val="Hyperlink"/>
          <w:rFonts w:eastAsia="Times New Roman"/>
          <w:bCs/>
          <w:lang w:eastAsia="da-DK"/>
        </w:rPr>
        <w:t>.</w:t>
      </w:r>
      <w:r w:rsidRPr="00B63BF2">
        <w:t xml:space="preserve"> </w:t>
      </w:r>
    </w:p>
    <w:bookmarkEnd w:id="10"/>
    <w:p w14:paraId="3EA49678" w14:textId="747C0A98" w:rsidR="00664454" w:rsidRDefault="00664454" w:rsidP="00664454"/>
    <w:p w14:paraId="55AF52B7" w14:textId="7933C0B2" w:rsidR="00664454" w:rsidRDefault="00664454" w:rsidP="00664454">
      <w:r>
        <w:t xml:space="preserve">Der </w:t>
      </w:r>
      <w:r w:rsidR="00515436">
        <w:t>henvises</w:t>
      </w:r>
      <w:r>
        <w:t xml:space="preserve"> til tegning</w:t>
      </w:r>
      <w:r w:rsidR="00515436">
        <w:t xml:space="preserve"> nr.:</w:t>
      </w:r>
    </w:p>
    <w:p w14:paraId="217CC5C8" w14:textId="5EE2A6BE" w:rsidR="00515436" w:rsidRDefault="00664454" w:rsidP="006D67B6">
      <w:pPr>
        <w:pStyle w:val="Turkisskygge"/>
        <w:numPr>
          <w:ilvl w:val="0"/>
          <w:numId w:val="37"/>
        </w:numPr>
        <w:ind w:left="567"/>
      </w:pPr>
      <w:r w:rsidRPr="00BE4DA8">
        <w:rPr>
          <w:rFonts w:eastAsia="Times New Roman" w:cs="Arial"/>
          <w:kern w:val="28"/>
        </w:rPr>
        <w:t>&lt;</w:t>
      </w:r>
      <w:r w:rsidR="00515436" w:rsidRPr="00BE4DA8">
        <w:rPr>
          <w:rFonts w:eastAsia="Times New Roman" w:cs="Arial"/>
          <w:kern w:val="28"/>
        </w:rPr>
        <w:t>Tegning nr. XXX</w:t>
      </w:r>
      <w:r w:rsidR="00BE4DA8" w:rsidRPr="00BE4DA8">
        <w:rPr>
          <w:rFonts w:eastAsia="Times New Roman" w:cs="Arial"/>
          <w:kern w:val="28"/>
        </w:rPr>
        <w:t xml:space="preserve">, </w:t>
      </w:r>
      <w:r w:rsidR="00BE4DA8">
        <w:rPr>
          <w:rFonts w:eastAsia="Times New Roman" w:cs="Arial"/>
          <w:kern w:val="28"/>
        </w:rPr>
        <w:t>t</w:t>
      </w:r>
      <w:r w:rsidR="00515436">
        <w:t>egning nr. XXX</w:t>
      </w:r>
      <w:r w:rsidR="00BE4DA8">
        <w:t>, osv.</w:t>
      </w:r>
      <w:r w:rsidR="00515436">
        <w:t xml:space="preserve">&gt; </w:t>
      </w:r>
    </w:p>
    <w:p w14:paraId="16FD3AEC" w14:textId="2924BFBA" w:rsidR="00515436" w:rsidRPr="00515436" w:rsidRDefault="00515436" w:rsidP="00515436"/>
    <w:p w14:paraId="42E6B72A" w14:textId="77777777" w:rsidR="00515436" w:rsidRDefault="00515436" w:rsidP="00515436">
      <w:pPr>
        <w:rPr>
          <w:color w:val="FF0000"/>
        </w:rPr>
      </w:pPr>
      <w:r>
        <w:rPr>
          <w:color w:val="FF0000"/>
        </w:rPr>
        <w:t>Følgende er eksempler på emner der skal overvejes og evt. indtænkes i tegningerne – liste er ikke udtømmende.</w:t>
      </w:r>
    </w:p>
    <w:p w14:paraId="197D336A" w14:textId="59C0264E" w:rsidR="00805F1E" w:rsidRDefault="00805F1E" w:rsidP="005A4ABF">
      <w:pPr>
        <w:pStyle w:val="Turkisskygge"/>
        <w:numPr>
          <w:ilvl w:val="0"/>
          <w:numId w:val="37"/>
        </w:numPr>
        <w:ind w:left="567"/>
      </w:pPr>
      <w:r w:rsidRPr="00805F1E">
        <w:t xml:space="preserve">Placering af skure, containere, værksteder, parkering, materialedepot, affald m.m. </w:t>
      </w:r>
    </w:p>
    <w:p w14:paraId="7A6266E8" w14:textId="77777777" w:rsidR="00805F1E" w:rsidRDefault="00805F1E" w:rsidP="005A4ABF">
      <w:pPr>
        <w:pStyle w:val="Turkisskygge"/>
        <w:numPr>
          <w:ilvl w:val="0"/>
          <w:numId w:val="37"/>
        </w:numPr>
        <w:ind w:left="567"/>
      </w:pPr>
      <w:r>
        <w:t>P</w:t>
      </w:r>
      <w:r w:rsidRPr="00A21A6D">
        <w:t>lacering af førstehjælpsudstyr</w:t>
      </w:r>
      <w:r>
        <w:t xml:space="preserve"> og brandudstyr</w:t>
      </w:r>
      <w:r w:rsidRPr="00805F1E">
        <w:t xml:space="preserve"> </w:t>
      </w:r>
    </w:p>
    <w:p w14:paraId="1292B372" w14:textId="0BE3911E" w:rsidR="00805F1E" w:rsidRDefault="00A14A44" w:rsidP="005A4ABF">
      <w:pPr>
        <w:pStyle w:val="Turkisskygge"/>
        <w:numPr>
          <w:ilvl w:val="0"/>
          <w:numId w:val="37"/>
        </w:numPr>
        <w:ind w:left="567"/>
      </w:pPr>
      <w:r>
        <w:lastRenderedPageBreak/>
        <w:t>A</w:t>
      </w:r>
      <w:r w:rsidR="00805F1E" w:rsidRPr="00805F1E">
        <w:t>dskillelse af gående og kørende</w:t>
      </w:r>
    </w:p>
    <w:p w14:paraId="244B61FB" w14:textId="5A51E388" w:rsidR="00664454" w:rsidRPr="00A21A6D" w:rsidRDefault="00664454" w:rsidP="005A4ABF">
      <w:pPr>
        <w:pStyle w:val="Turkisskygge"/>
        <w:numPr>
          <w:ilvl w:val="0"/>
          <w:numId w:val="37"/>
        </w:numPr>
        <w:ind w:left="567"/>
      </w:pPr>
      <w:r>
        <w:t>E</w:t>
      </w:r>
      <w:r w:rsidRPr="00A21A6D">
        <w:t>ksisterende risici på arealet og hvilke risici</w:t>
      </w:r>
      <w:r w:rsidR="00515436">
        <w:t xml:space="preserve"> f.eks. gas- og </w:t>
      </w:r>
      <w:r w:rsidR="00BE4DA8">
        <w:t>elledninger</w:t>
      </w:r>
    </w:p>
    <w:p w14:paraId="7AFAABED" w14:textId="77777777" w:rsidR="00664454" w:rsidRPr="00A21A6D" w:rsidRDefault="00664454" w:rsidP="005A4ABF">
      <w:pPr>
        <w:pStyle w:val="Turkisskygge"/>
        <w:numPr>
          <w:ilvl w:val="0"/>
          <w:numId w:val="37"/>
        </w:numPr>
        <w:ind w:left="567"/>
      </w:pPr>
      <w:r>
        <w:t>T</w:t>
      </w:r>
      <w:r w:rsidRPr="00A21A6D">
        <w:t>il og frakørselsforhold</w:t>
      </w:r>
    </w:p>
    <w:p w14:paraId="7DA2A9D1" w14:textId="31D39B62" w:rsidR="00664454" w:rsidRPr="00A21A6D" w:rsidRDefault="00664454" w:rsidP="005A4ABF">
      <w:pPr>
        <w:pStyle w:val="Turkisskygge"/>
        <w:numPr>
          <w:ilvl w:val="0"/>
          <w:numId w:val="37"/>
        </w:numPr>
        <w:ind w:left="567"/>
      </w:pPr>
      <w:r>
        <w:t>T</w:t>
      </w:r>
      <w:r w:rsidRPr="00A21A6D">
        <w:t>ransportveje</w:t>
      </w:r>
      <w:r>
        <w:t>/</w:t>
      </w:r>
      <w:r w:rsidR="00090081">
        <w:t>færdselsveje/</w:t>
      </w:r>
      <w:r>
        <w:t>f</w:t>
      </w:r>
      <w:r w:rsidRPr="00A21A6D">
        <w:t>lugtveje/redningsveje</w:t>
      </w:r>
      <w:r>
        <w:t>/e</w:t>
      </w:r>
      <w:r w:rsidRPr="00A21A6D">
        <w:t>vt. interimsveje</w:t>
      </w:r>
    </w:p>
    <w:p w14:paraId="6B228A57" w14:textId="77777777" w:rsidR="00805F1E" w:rsidRDefault="00664454" w:rsidP="005A4ABF">
      <w:pPr>
        <w:pStyle w:val="Turkisskygge"/>
        <w:numPr>
          <w:ilvl w:val="0"/>
          <w:numId w:val="37"/>
        </w:numPr>
        <w:ind w:left="567"/>
      </w:pPr>
      <w:r>
        <w:t>P</w:t>
      </w:r>
      <w:r w:rsidRPr="00A21A6D">
        <w:t>lads til adskillelse af gående og kørende trafik</w:t>
      </w:r>
      <w:r w:rsidR="00805F1E" w:rsidRPr="00805F1E">
        <w:t xml:space="preserve"> </w:t>
      </w:r>
    </w:p>
    <w:p w14:paraId="17FF7023" w14:textId="77777777" w:rsidR="00805F1E" w:rsidRDefault="00805F1E" w:rsidP="005A4ABF">
      <w:pPr>
        <w:pStyle w:val="Turkisskygge"/>
        <w:numPr>
          <w:ilvl w:val="0"/>
          <w:numId w:val="37"/>
        </w:numPr>
        <w:ind w:left="567"/>
      </w:pPr>
      <w:r>
        <w:t>T</w:t>
      </w:r>
      <w:r w:rsidRPr="00A21A6D">
        <w:t>ilslutning på tegningen til</w:t>
      </w:r>
      <w:r>
        <w:t xml:space="preserve"> el, vand og kloak</w:t>
      </w:r>
    </w:p>
    <w:p w14:paraId="37A4BD48" w14:textId="77777777" w:rsidR="00A14A44" w:rsidRDefault="00805F1E" w:rsidP="005A4ABF">
      <w:pPr>
        <w:pStyle w:val="Turkisskygge"/>
        <w:numPr>
          <w:ilvl w:val="0"/>
          <w:numId w:val="37"/>
        </w:numPr>
        <w:ind w:left="567"/>
      </w:pPr>
      <w:r w:rsidRPr="00805F1E">
        <w:t xml:space="preserve">Adresser for indkørsel til </w:t>
      </w:r>
      <w:r>
        <w:t>anstillings-/bygge</w:t>
      </w:r>
      <w:r w:rsidRPr="00805F1E">
        <w:t>pladsen med vejnavn og husnummer, bronummer eller andet kendetegn</w:t>
      </w:r>
    </w:p>
    <w:p w14:paraId="5E20C610" w14:textId="77777777" w:rsidR="00A14A44" w:rsidRDefault="00A14A44" w:rsidP="005A4ABF">
      <w:pPr>
        <w:pStyle w:val="Turkisskygge"/>
        <w:numPr>
          <w:ilvl w:val="0"/>
          <w:numId w:val="37"/>
        </w:numPr>
        <w:ind w:left="567"/>
      </w:pPr>
      <w:r w:rsidRPr="00A14A44">
        <w:t xml:space="preserve">Kran, hejs og stilladser hvis de forefindes </w:t>
      </w:r>
    </w:p>
    <w:p w14:paraId="6459A78B" w14:textId="57AB3518" w:rsidR="00664454" w:rsidRPr="00A21A6D" w:rsidRDefault="00A14A44" w:rsidP="005A4ABF">
      <w:pPr>
        <w:pStyle w:val="Turkisskygge"/>
        <w:numPr>
          <w:ilvl w:val="0"/>
          <w:numId w:val="37"/>
        </w:numPr>
        <w:ind w:left="567"/>
      </w:pPr>
      <w:r w:rsidRPr="00A14A44">
        <w:t>Områder med særlig farligt arbejde jf. pkt. 10 i PSS, liste med særligt farligt arbejde</w:t>
      </w:r>
    </w:p>
    <w:p w14:paraId="6608BF27" w14:textId="3FC908EB" w:rsidR="00664454" w:rsidRPr="00A21A6D" w:rsidRDefault="00664454" w:rsidP="00485D35">
      <w:pPr>
        <w:pStyle w:val="Turkisskygge"/>
        <w:numPr>
          <w:ilvl w:val="0"/>
          <w:numId w:val="37"/>
        </w:numPr>
        <w:ind w:left="567"/>
      </w:pPr>
      <w:r>
        <w:t>T</w:t>
      </w:r>
      <w:r w:rsidRPr="00A21A6D">
        <w:t>ilstrækkelig plads til</w:t>
      </w:r>
      <w:r w:rsidR="00A14A44">
        <w:t xml:space="preserve"> </w:t>
      </w:r>
      <w:r w:rsidRPr="00A21A6D">
        <w:t>materialedepoter</w:t>
      </w:r>
      <w:r w:rsidR="00A14A44">
        <w:t xml:space="preserve">, </w:t>
      </w:r>
      <w:r w:rsidRPr="00A21A6D">
        <w:t>jorddepoter (rå- og muldjord)</w:t>
      </w:r>
      <w:r w:rsidR="00A14A44">
        <w:t xml:space="preserve">, </w:t>
      </w:r>
      <w:r w:rsidRPr="00A21A6D">
        <w:t>velfærdsforanstaltninger</w:t>
      </w:r>
      <w:r w:rsidR="00A14A44">
        <w:t xml:space="preserve">, </w:t>
      </w:r>
      <w:r w:rsidRPr="00A21A6D">
        <w:t>P-pladser til maskiner</w:t>
      </w:r>
      <w:r w:rsidR="00A14A44">
        <w:t xml:space="preserve"> samt</w:t>
      </w:r>
      <w:r w:rsidRPr="00A21A6D">
        <w:t xml:space="preserve"> arbejdsgiver</w:t>
      </w:r>
      <w:r w:rsidR="00A14A44">
        <w:t>nes</w:t>
      </w:r>
      <w:r w:rsidRPr="00A21A6D">
        <w:t xml:space="preserve"> biler og ansatte</w:t>
      </w:r>
    </w:p>
    <w:p w14:paraId="789A1AB3" w14:textId="77777777" w:rsidR="00664454" w:rsidRPr="00C40ED4" w:rsidRDefault="00664454" w:rsidP="005A4ABF">
      <w:pPr>
        <w:pStyle w:val="Turkisskygge"/>
        <w:numPr>
          <w:ilvl w:val="0"/>
          <w:numId w:val="37"/>
        </w:numPr>
        <w:ind w:left="567"/>
      </w:pPr>
      <w:r w:rsidRPr="00A21A6D">
        <w:t>Der angives områder, hvor der er flere arbejdsgivere samtidigt (fælle</w:t>
      </w:r>
      <w:r>
        <w:t>sområder).</w:t>
      </w:r>
    </w:p>
    <w:p w14:paraId="43E65C0D" w14:textId="77777777" w:rsidR="00805F1E" w:rsidRDefault="00805F1E" w:rsidP="00664454"/>
    <w:p w14:paraId="5FF4ED3C" w14:textId="50854572" w:rsidR="00664454" w:rsidRDefault="00805F1E" w:rsidP="00664454">
      <w:r w:rsidRPr="00A21A6D">
        <w:t xml:space="preserve">Ovenstående informationer fra projekteringen </w:t>
      </w:r>
      <w:r w:rsidRPr="00C40ED4">
        <w:t>skal entreprenørerne arbejde videre</w:t>
      </w:r>
      <w:r w:rsidRPr="00A21A6D">
        <w:t xml:space="preserve"> med i en sådan detaljeringsgrad, at det er muligt at arbejde</w:t>
      </w:r>
      <w:r>
        <w:t xml:space="preserve"> / </w:t>
      </w:r>
      <w:r w:rsidRPr="00A21A6D">
        <w:t>opstille efter planerne.</w:t>
      </w:r>
      <w:r w:rsidR="00A14A44">
        <w:t xml:space="preserve"> </w:t>
      </w:r>
      <w:r w:rsidR="00664454">
        <w:t>Ligeledes skal entreprenøren løbende ajourføre</w:t>
      </w:r>
      <w:r w:rsidR="00664454" w:rsidRPr="00A21A6D">
        <w:t xml:space="preserve"> </w:t>
      </w:r>
      <w:r w:rsidR="00664454">
        <w:t xml:space="preserve">plan/tegning for </w:t>
      </w:r>
      <w:r w:rsidR="00664454" w:rsidRPr="00A21A6D">
        <w:t xml:space="preserve">indretningen gennem </w:t>
      </w:r>
      <w:r w:rsidR="00664454">
        <w:t xml:space="preserve">hele </w:t>
      </w:r>
      <w:r w:rsidR="00664454" w:rsidRPr="00A21A6D">
        <w:t>udførelsen.</w:t>
      </w:r>
      <w:r w:rsidR="00A14A44">
        <w:t xml:space="preserve"> </w:t>
      </w:r>
      <w:r w:rsidR="00664454">
        <w:t xml:space="preserve">Entreprenørens byggepladstegning vedlægges som bilag </w:t>
      </w:r>
      <w:r w:rsidR="00F1325F">
        <w:t xml:space="preserve">4 </w:t>
      </w:r>
      <w:r w:rsidR="00664454">
        <w:t xml:space="preserve">til </w:t>
      </w:r>
      <w:proofErr w:type="spellStart"/>
      <w:r w:rsidR="00664454">
        <w:t>PSS’en</w:t>
      </w:r>
      <w:proofErr w:type="spellEnd"/>
      <w:r w:rsidR="00664454">
        <w:t>.</w:t>
      </w:r>
    </w:p>
    <w:p w14:paraId="5477581A" w14:textId="21751680" w:rsidR="00055A03" w:rsidRDefault="00055A03" w:rsidP="00055A03">
      <w:pPr>
        <w:pStyle w:val="Overskrift1"/>
        <w:rPr>
          <w:lang w:eastAsia="da-DK"/>
        </w:rPr>
      </w:pPr>
      <w:bookmarkStart w:id="11" w:name="_Toc52794261"/>
      <w:bookmarkStart w:id="12" w:name="_Toc126590618"/>
      <w:r w:rsidRPr="001232A7">
        <w:rPr>
          <w:lang w:eastAsia="da-DK"/>
        </w:rPr>
        <w:t xml:space="preserve">Fællesområder og </w:t>
      </w:r>
      <w:r w:rsidR="00090081">
        <w:rPr>
          <w:lang w:eastAsia="da-DK"/>
        </w:rPr>
        <w:t>fælles sikkerhedsforanstaltninger</w:t>
      </w:r>
      <w:bookmarkEnd w:id="11"/>
      <w:bookmarkEnd w:id="12"/>
    </w:p>
    <w:p w14:paraId="017BB378" w14:textId="77777777" w:rsidR="00055A03" w:rsidRDefault="00055A03" w:rsidP="00055A03">
      <w:pPr>
        <w:rPr>
          <w:lang w:eastAsia="da-DK"/>
        </w:rPr>
      </w:pPr>
    </w:p>
    <w:p w14:paraId="7C9360FD" w14:textId="55824FA6" w:rsidR="0023386C" w:rsidRDefault="0023386C" w:rsidP="0023386C">
      <w:pPr>
        <w:rPr>
          <w:bCs/>
        </w:rPr>
      </w:pPr>
      <w:r w:rsidRPr="0099149F">
        <w:rPr>
          <w:bCs/>
        </w:rPr>
        <w:t xml:space="preserve">Angivelse af </w:t>
      </w:r>
      <w:r w:rsidR="006A17A1">
        <w:rPr>
          <w:bCs/>
        </w:rPr>
        <w:t>fælles</w:t>
      </w:r>
      <w:r w:rsidRPr="0099149F">
        <w:rPr>
          <w:bCs/>
        </w:rPr>
        <w:t xml:space="preserve">områder, hvor flere arbejdsgivere arbejder samtidigt, beskrives </w:t>
      </w:r>
      <w:r>
        <w:rPr>
          <w:bCs/>
        </w:rPr>
        <w:t xml:space="preserve">og koordineres </w:t>
      </w:r>
      <w:r w:rsidR="002605FD">
        <w:rPr>
          <w:bCs/>
        </w:rPr>
        <w:t xml:space="preserve">af AMK-B </w:t>
      </w:r>
      <w:r w:rsidRPr="0099149F">
        <w:rPr>
          <w:bCs/>
        </w:rPr>
        <w:t xml:space="preserve">på de koordinerende </w:t>
      </w:r>
      <w:r w:rsidRPr="005131CC">
        <w:rPr>
          <w:bCs/>
        </w:rPr>
        <w:t>sikkerhedsm</w:t>
      </w:r>
      <w:r w:rsidRPr="0099149F">
        <w:rPr>
          <w:bCs/>
        </w:rPr>
        <w:t>øder</w:t>
      </w:r>
      <w:r>
        <w:rPr>
          <w:bCs/>
        </w:rPr>
        <w:t>. D</w:t>
      </w:r>
      <w:r w:rsidRPr="0099149F">
        <w:rPr>
          <w:bCs/>
        </w:rPr>
        <w:t>etaljerede oplysninger kan læses i referatet for det senest af</w:t>
      </w:r>
      <w:r>
        <w:rPr>
          <w:bCs/>
        </w:rPr>
        <w:t>holdte møde.</w:t>
      </w:r>
    </w:p>
    <w:p w14:paraId="57099924" w14:textId="77777777" w:rsidR="0023386C" w:rsidRDefault="0023386C" w:rsidP="0023386C">
      <w:pPr>
        <w:rPr>
          <w:bCs/>
        </w:rPr>
      </w:pPr>
    </w:p>
    <w:p w14:paraId="7BAD34B2" w14:textId="7A2829C8" w:rsidR="00A14A44" w:rsidRDefault="00A14A44" w:rsidP="00055A03">
      <w:pPr>
        <w:rPr>
          <w:lang w:eastAsia="da-DK"/>
        </w:rPr>
      </w:pPr>
      <w:r>
        <w:rPr>
          <w:lang w:eastAsia="da-DK"/>
        </w:rPr>
        <w:t xml:space="preserve">Bilag 3 </w:t>
      </w:r>
      <w:r w:rsidR="00055A03">
        <w:rPr>
          <w:lang w:eastAsia="da-DK"/>
        </w:rPr>
        <w:t xml:space="preserve">viser, hvem der har ansvar </w:t>
      </w:r>
      <w:r w:rsidR="00867521">
        <w:rPr>
          <w:lang w:eastAsia="da-DK"/>
        </w:rPr>
        <w:t>for og pligt til at</w:t>
      </w:r>
      <w:r w:rsidR="00055A03">
        <w:rPr>
          <w:lang w:eastAsia="da-DK"/>
        </w:rPr>
        <w:t xml:space="preserve"> etablering, vedligehold, tilpasning og nedtag</w:t>
      </w:r>
      <w:r>
        <w:rPr>
          <w:lang w:eastAsia="da-DK"/>
        </w:rPr>
        <w:t>ning</w:t>
      </w:r>
      <w:r w:rsidR="00055A03">
        <w:rPr>
          <w:lang w:eastAsia="da-DK"/>
        </w:rPr>
        <w:t xml:space="preserve"> af sikkerhedsforanstaltninger i fællesområderne. </w:t>
      </w:r>
    </w:p>
    <w:p w14:paraId="01D3E1D6" w14:textId="77777777" w:rsidR="00937FD9" w:rsidRDefault="00937FD9" w:rsidP="00937FD9">
      <w:pPr>
        <w:rPr>
          <w:rFonts w:eastAsia="Arial" w:cs="Times New Roman"/>
          <w:lang w:eastAsia="da-DK"/>
        </w:rPr>
      </w:pPr>
    </w:p>
    <w:p w14:paraId="73404DF9" w14:textId="6A19FB8B" w:rsidR="00937FD9" w:rsidRPr="00DF19C8" w:rsidRDefault="00937FD9" w:rsidP="00937FD9">
      <w:pPr>
        <w:rPr>
          <w:rFonts w:eastAsia="Arial" w:cs="Times New Roman"/>
          <w:lang w:eastAsia="da-DK"/>
        </w:rPr>
      </w:pPr>
      <w:r w:rsidRPr="00DF19C8">
        <w:rPr>
          <w:rFonts w:eastAsia="Arial" w:cs="Times New Roman"/>
          <w:lang w:eastAsia="da-DK"/>
        </w:rPr>
        <w:t>Entreprenørens ansvar i fællesområdet omfatter alle i fællesområdet. Herunder egne medarbejdere, underentreprenører, indlejrede medarbejdere, samarbejdspartner/leverandører, andre entreprenører, bygherre personale (</w:t>
      </w:r>
      <w:proofErr w:type="spellStart"/>
      <w:r w:rsidRPr="00DF19C8">
        <w:rPr>
          <w:rFonts w:eastAsia="Arial" w:cs="Times New Roman"/>
          <w:lang w:eastAsia="da-DK"/>
        </w:rPr>
        <w:t>VD’s</w:t>
      </w:r>
      <w:proofErr w:type="spellEnd"/>
      <w:r w:rsidRPr="00DF19C8">
        <w:rPr>
          <w:rFonts w:eastAsia="Arial" w:cs="Times New Roman"/>
          <w:lang w:eastAsia="da-DK"/>
        </w:rPr>
        <w:t xml:space="preserve"> ansatte eller konsulenter), leverandører, ledningsejere og andre som opholder sig i fællesområdet m.fl. </w:t>
      </w:r>
    </w:p>
    <w:p w14:paraId="04FC502F" w14:textId="77777777" w:rsidR="00937FD9" w:rsidRPr="00DF19C8" w:rsidRDefault="00937FD9" w:rsidP="00937FD9">
      <w:pPr>
        <w:rPr>
          <w:rFonts w:eastAsia="Arial" w:cs="Times New Roman"/>
          <w:lang w:eastAsia="da-DK"/>
        </w:rPr>
      </w:pPr>
    </w:p>
    <w:p w14:paraId="6F1F1AFF" w14:textId="605DF9A6" w:rsidR="00055A03" w:rsidRDefault="0023386C" w:rsidP="00055A03">
      <w:pPr>
        <w:rPr>
          <w:bCs/>
        </w:rPr>
      </w:pPr>
      <w:r w:rsidRPr="00DF19C8">
        <w:rPr>
          <w:rFonts w:eastAsia="Arial" w:cs="Times New Roman"/>
          <w:lang w:eastAsia="da-DK"/>
        </w:rPr>
        <w:t xml:space="preserve">Den enkelte entreprenør skal </w:t>
      </w:r>
      <w:r w:rsidR="002605FD" w:rsidRPr="00DF19C8">
        <w:rPr>
          <w:rFonts w:eastAsia="Arial" w:cs="Times New Roman"/>
          <w:lang w:eastAsia="da-DK"/>
        </w:rPr>
        <w:t>kontrollere</w:t>
      </w:r>
      <w:r w:rsidR="002605FD">
        <w:rPr>
          <w:rFonts w:eastAsia="Arial" w:cs="Times New Roman"/>
          <w:lang w:eastAsia="da-DK"/>
        </w:rPr>
        <w:t xml:space="preserve"> </w:t>
      </w:r>
      <w:r w:rsidR="002605FD" w:rsidRPr="00DF19C8">
        <w:rPr>
          <w:rFonts w:eastAsia="Arial" w:cs="Times New Roman"/>
          <w:lang w:eastAsia="da-DK"/>
        </w:rPr>
        <w:t>de foranstaltninger</w:t>
      </w:r>
      <w:r w:rsidRPr="00DF19C8">
        <w:rPr>
          <w:rFonts w:eastAsia="Arial" w:cs="Times New Roman"/>
          <w:lang w:eastAsia="da-DK"/>
        </w:rPr>
        <w:t xml:space="preserve"> </w:t>
      </w:r>
      <w:r w:rsidR="002605FD">
        <w:rPr>
          <w:rFonts w:eastAsia="Arial" w:cs="Times New Roman"/>
          <w:lang w:eastAsia="da-DK"/>
        </w:rPr>
        <w:t>i</w:t>
      </w:r>
      <w:r w:rsidRPr="00DF19C8">
        <w:rPr>
          <w:rFonts w:eastAsia="Arial" w:cs="Times New Roman"/>
          <w:lang w:eastAsia="da-DK"/>
        </w:rPr>
        <w:t xml:space="preserve"> fællesområderne, som er aftalt med bygherren eller andre entreprenører.</w:t>
      </w:r>
      <w:r w:rsidR="00867521">
        <w:rPr>
          <w:rFonts w:eastAsia="Arial" w:cs="Times New Roman"/>
          <w:lang w:eastAsia="da-DK"/>
        </w:rPr>
        <w:t xml:space="preserve"> </w:t>
      </w:r>
      <w:r w:rsidR="00055A03">
        <w:rPr>
          <w:bCs/>
        </w:rPr>
        <w:t>Det</w:t>
      </w:r>
      <w:r w:rsidR="002605FD">
        <w:rPr>
          <w:bCs/>
        </w:rPr>
        <w:t xml:space="preserve">te skal </w:t>
      </w:r>
      <w:r w:rsidR="00055A03" w:rsidRPr="005131CC">
        <w:rPr>
          <w:bCs/>
        </w:rPr>
        <w:t xml:space="preserve">fremme </w:t>
      </w:r>
      <w:r w:rsidR="002605FD">
        <w:rPr>
          <w:bCs/>
        </w:rPr>
        <w:t>medarbejdernes</w:t>
      </w:r>
      <w:r w:rsidR="002605FD" w:rsidRPr="005131CC">
        <w:rPr>
          <w:bCs/>
        </w:rPr>
        <w:t xml:space="preserve"> </w:t>
      </w:r>
      <w:r w:rsidR="00055A03" w:rsidRPr="005131CC">
        <w:rPr>
          <w:bCs/>
        </w:rPr>
        <w:t>sikkerhed o</w:t>
      </w:r>
      <w:r w:rsidR="00055A03" w:rsidRPr="0099149F">
        <w:rPr>
          <w:bCs/>
        </w:rPr>
        <w:t>g sundhed</w:t>
      </w:r>
      <w:r w:rsidR="002605FD">
        <w:rPr>
          <w:bCs/>
        </w:rPr>
        <w:t xml:space="preserve"> på entrepriseområdet</w:t>
      </w:r>
      <w:r w:rsidR="00055A03">
        <w:rPr>
          <w:bCs/>
        </w:rPr>
        <w:t>.</w:t>
      </w:r>
    </w:p>
    <w:p w14:paraId="2A1F6250" w14:textId="77777777" w:rsidR="002605FD" w:rsidRDefault="002605FD" w:rsidP="0023386C">
      <w:pPr>
        <w:rPr>
          <w:lang w:eastAsia="da-DK"/>
        </w:rPr>
      </w:pPr>
    </w:p>
    <w:p w14:paraId="4057346C" w14:textId="3FE3C89A" w:rsidR="0023386C" w:rsidRPr="001232A7" w:rsidRDefault="0023386C" w:rsidP="0023386C">
      <w:pPr>
        <w:rPr>
          <w:lang w:eastAsia="da-DK"/>
        </w:rPr>
      </w:pPr>
      <w:r>
        <w:rPr>
          <w:lang w:eastAsia="da-DK"/>
        </w:rPr>
        <w:t xml:space="preserve">Reglerne </w:t>
      </w:r>
      <w:r w:rsidRPr="0065741F">
        <w:rPr>
          <w:lang w:eastAsia="da-DK"/>
        </w:rPr>
        <w:t xml:space="preserve">for færden på og i forbindelse med fællesområder </w:t>
      </w:r>
      <w:r>
        <w:rPr>
          <w:lang w:eastAsia="da-DK"/>
        </w:rPr>
        <w:t>fastlægger AMK-B i samarbejde med entreprenørerne</w:t>
      </w:r>
      <w:r w:rsidR="00EF2FF0">
        <w:rPr>
          <w:lang w:eastAsia="da-DK"/>
        </w:rPr>
        <w:t>,</w:t>
      </w:r>
      <w:r>
        <w:rPr>
          <w:lang w:eastAsia="da-DK"/>
        </w:rPr>
        <w:t xml:space="preserve"> og de noteres i referaterne på de koordinerende sikkerhedsmøder</w:t>
      </w:r>
      <w:r w:rsidR="00EF2FF0">
        <w:rPr>
          <w:lang w:eastAsia="da-DK"/>
        </w:rPr>
        <w:t>. H</w:t>
      </w:r>
      <w:r w:rsidR="002605FD">
        <w:rPr>
          <w:lang w:eastAsia="da-DK"/>
        </w:rPr>
        <w:t>erunder skiltning, restriktioner, adskilte gang- og køreveje, flugtveje, adgang for beredskabskøretøjer m.m.</w:t>
      </w:r>
    </w:p>
    <w:p w14:paraId="290B15B3" w14:textId="294C3AD6" w:rsidR="00DF19C8" w:rsidRDefault="00DF19C8" w:rsidP="00055A03">
      <w:pPr>
        <w:rPr>
          <w:bCs/>
        </w:rPr>
      </w:pPr>
    </w:p>
    <w:p w14:paraId="02183349" w14:textId="21FFA7B0" w:rsidR="00DF19C8" w:rsidRDefault="00DF19C8" w:rsidP="00DF19C8">
      <w:pPr>
        <w:rPr>
          <w:rFonts w:eastAsia="Arial" w:cs="Times New Roman"/>
          <w:lang w:eastAsia="da-DK"/>
        </w:rPr>
      </w:pPr>
      <w:r w:rsidRPr="00DF19C8">
        <w:rPr>
          <w:rFonts w:eastAsia="Arial" w:cs="Times New Roman"/>
          <w:lang w:eastAsia="da-DK"/>
        </w:rPr>
        <w:t>Sikkerhedsforanstaltninger, der midlertidig fjernes for at kunne udføre et arbejde, en reparation eller installation, skal reetableres umiddelbart efter arbejdets afslutning.</w:t>
      </w:r>
    </w:p>
    <w:p w14:paraId="67D0C23C" w14:textId="77777777" w:rsidR="00EF2FF0" w:rsidRPr="00DF19C8" w:rsidRDefault="00EF2FF0" w:rsidP="00DF19C8">
      <w:pPr>
        <w:rPr>
          <w:rFonts w:eastAsia="Arial" w:cs="Times New Roman"/>
          <w:lang w:eastAsia="da-DK"/>
        </w:rPr>
      </w:pPr>
    </w:p>
    <w:p w14:paraId="75742CF1" w14:textId="77777777" w:rsidR="00DF19C8" w:rsidRPr="00DF19C8" w:rsidRDefault="00DF19C8" w:rsidP="00DF19C8">
      <w:pPr>
        <w:rPr>
          <w:rFonts w:eastAsia="Arial" w:cs="Times New Roman"/>
          <w:lang w:eastAsia="da-DK"/>
        </w:rPr>
      </w:pPr>
      <w:r w:rsidRPr="00DF19C8">
        <w:rPr>
          <w:rFonts w:eastAsia="Arial" w:cs="Times New Roman"/>
          <w:lang w:eastAsia="da-DK"/>
        </w:rPr>
        <w:t>Alle entreprenører skal dagligt føre kontrol af sikkerhed i egne arbejdsområder. Herunder af sikkerhedsforanstaltninger, personlige værnemidler, adgangsveje, orden og ryddelighed. Evt. mangler skal afhjælpes. Alvorlige svigt skal meddeles til AMK-B.</w:t>
      </w:r>
    </w:p>
    <w:p w14:paraId="14306A54" w14:textId="77777777" w:rsidR="00DF19C8" w:rsidRPr="00DF19C8" w:rsidRDefault="00DF19C8" w:rsidP="00DF19C8">
      <w:pPr>
        <w:rPr>
          <w:rFonts w:eastAsia="Arial" w:cs="Times New Roman"/>
          <w:lang w:eastAsia="da-DK"/>
        </w:rPr>
      </w:pPr>
    </w:p>
    <w:p w14:paraId="206BC806" w14:textId="67C746C2" w:rsidR="00DF19C8" w:rsidRDefault="00DF19C8" w:rsidP="00DF19C8">
      <w:pPr>
        <w:rPr>
          <w:rFonts w:eastAsia="Arial" w:cs="Times New Roman"/>
          <w:lang w:eastAsia="da-DK"/>
        </w:rPr>
      </w:pPr>
      <w:r w:rsidRPr="00DF19C8">
        <w:rPr>
          <w:rFonts w:eastAsia="Arial" w:cs="Times New Roman"/>
          <w:lang w:eastAsia="da-DK"/>
        </w:rPr>
        <w:t>Entreprenøren = Dén entreprenør, som har kontrakten på entreprisen.</w:t>
      </w:r>
    </w:p>
    <w:p w14:paraId="3B55E9E2" w14:textId="77777777" w:rsidR="00055A03" w:rsidRDefault="00055A03" w:rsidP="00055A03">
      <w:pPr>
        <w:pStyle w:val="Overskrift1"/>
        <w:rPr>
          <w:lang w:eastAsia="da-DK"/>
        </w:rPr>
      </w:pPr>
      <w:bookmarkStart w:id="13" w:name="_Toc126590619"/>
      <w:r w:rsidRPr="001232A7">
        <w:rPr>
          <w:lang w:eastAsia="da-DK"/>
        </w:rPr>
        <w:lastRenderedPageBreak/>
        <w:t>Kontrol af installationer og sikkerhedsforanstaltninger</w:t>
      </w:r>
      <w:bookmarkEnd w:id="13"/>
    </w:p>
    <w:p w14:paraId="69FA554C" w14:textId="77777777" w:rsidR="00055A03" w:rsidRDefault="00055A03" w:rsidP="00055A03">
      <w:pPr>
        <w:rPr>
          <w:lang w:eastAsia="da-DK"/>
        </w:rPr>
      </w:pPr>
    </w:p>
    <w:p w14:paraId="43A7286A" w14:textId="667FCE0E" w:rsidR="00055A03" w:rsidRDefault="00055A03" w:rsidP="00055A03">
      <w:pPr>
        <w:rPr>
          <w:bCs/>
        </w:rPr>
      </w:pPr>
      <w:r w:rsidRPr="002179D9">
        <w:rPr>
          <w:lang w:eastAsia="da-DK"/>
        </w:rPr>
        <w:t xml:space="preserve">Procedure for løbende kontrol med installationer og sikkerhedsforanstaltninger er </w:t>
      </w:r>
      <w:r w:rsidRPr="00664D33">
        <w:rPr>
          <w:bCs/>
        </w:rPr>
        <w:t>angivet</w:t>
      </w:r>
      <w:r>
        <w:rPr>
          <w:bCs/>
        </w:rPr>
        <w:t xml:space="preserve"> i bilag </w:t>
      </w:r>
      <w:r w:rsidR="00090081">
        <w:rPr>
          <w:bCs/>
        </w:rPr>
        <w:t>3</w:t>
      </w:r>
      <w:r w:rsidRPr="00A2507F">
        <w:rPr>
          <w:bCs/>
        </w:rPr>
        <w:t>.</w:t>
      </w:r>
    </w:p>
    <w:p w14:paraId="5A7A1367" w14:textId="77777777" w:rsidR="00055A03" w:rsidRDefault="00055A03" w:rsidP="00055A03">
      <w:pPr>
        <w:pStyle w:val="Overskrift1"/>
        <w:rPr>
          <w:lang w:eastAsia="da-DK"/>
        </w:rPr>
      </w:pPr>
      <w:bookmarkStart w:id="14" w:name="_Toc52794264"/>
      <w:bookmarkStart w:id="15" w:name="_Toc126590620"/>
      <w:r>
        <w:rPr>
          <w:lang w:eastAsia="da-DK"/>
        </w:rPr>
        <w:t>Farligt og s</w:t>
      </w:r>
      <w:r w:rsidRPr="001232A7">
        <w:rPr>
          <w:lang w:eastAsia="da-DK"/>
        </w:rPr>
        <w:t>ærligt farligt arbejde</w:t>
      </w:r>
      <w:bookmarkEnd w:id="14"/>
      <w:bookmarkEnd w:id="15"/>
    </w:p>
    <w:p w14:paraId="18472FF6" w14:textId="77777777" w:rsidR="00055A03" w:rsidRDefault="00055A03" w:rsidP="00055A03"/>
    <w:p w14:paraId="7E07A62A" w14:textId="2C0EC547" w:rsidR="00055A03" w:rsidRDefault="00055A03" w:rsidP="00055A03">
      <w:r w:rsidRPr="001334D2">
        <w:t xml:space="preserve">Områder, hvor arbejdet medfører særlige risici, er listet op i bilag </w:t>
      </w:r>
      <w:r w:rsidR="00F1325F">
        <w:t>5</w:t>
      </w:r>
      <w:r w:rsidRPr="001334D2">
        <w:t xml:space="preserve">. Listen er udarbejdet under </w:t>
      </w:r>
      <w:r w:rsidR="009A11BC" w:rsidRPr="001334D2">
        <w:t>projekteringen</w:t>
      </w:r>
      <w:r w:rsidRPr="001334D2">
        <w:t xml:space="preserve"> og skal løbende tilrettes i anlægsfasen.</w:t>
      </w:r>
    </w:p>
    <w:p w14:paraId="067E8323" w14:textId="05598B38" w:rsidR="00055A03" w:rsidRDefault="00055A03" w:rsidP="00055A03"/>
    <w:p w14:paraId="50966AB8" w14:textId="068D7894" w:rsidR="009A11BC" w:rsidRDefault="009A11BC" w:rsidP="009A11BC">
      <w:pPr>
        <w:rPr>
          <w:lang w:eastAsia="da-DK"/>
        </w:rPr>
      </w:pPr>
      <w:r>
        <w:rPr>
          <w:lang w:eastAsia="da-DK"/>
        </w:rPr>
        <w:t>Entreprenøren skal udarbejde en arbejdsprocesbeskrivelse også kaldet en APV (arbejdsplads vurdering og/eller rikovurdering af aktuelle opgave) for hver enkelt ”farligt arbejde og særlig farligt arbejde”. Entreprenøren kan også anvende egne allerede eksisterende arbejdsprocesbeskrivelser, hvis de er dækkende.</w:t>
      </w:r>
    </w:p>
    <w:p w14:paraId="7C578899" w14:textId="391EA7C5" w:rsidR="009A11BC" w:rsidRDefault="009A11BC" w:rsidP="009A11BC">
      <w:r w:rsidRPr="001334D2">
        <w:t>De udarbejdede arbejdsprocesbeskrivelser skal fremsendes til AMK-B med frist som angivet i udbudsmaterialet.</w:t>
      </w:r>
    </w:p>
    <w:p w14:paraId="6816F99F" w14:textId="77777777" w:rsidR="00A64FA7" w:rsidRDefault="00A64FA7" w:rsidP="009A11BC"/>
    <w:p w14:paraId="10844703" w14:textId="02C0FB18" w:rsidR="009A11BC" w:rsidRDefault="009A11BC" w:rsidP="009A11BC">
      <w:r w:rsidRPr="001334D2">
        <w:t xml:space="preserve">Arbejdsprocesbeskrivelserne indsættes i </w:t>
      </w:r>
      <w:r w:rsidRPr="00EA0BBB">
        <w:t xml:space="preserve">PSS under bilag </w:t>
      </w:r>
      <w:r w:rsidR="00034301">
        <w:t>6</w:t>
      </w:r>
      <w:r w:rsidRPr="00EA0BBB">
        <w:t xml:space="preserve"> Arbejdsprocesbeskrivelsen kan mht. arbejdsmiljø erstattes af en arbejdspladsvurdering,</w:t>
      </w:r>
      <w:r w:rsidRPr="0099149F">
        <w:t xml:space="preserve"> APV</w:t>
      </w:r>
      <w:r>
        <w:t>,</w:t>
      </w:r>
      <w:r w:rsidRPr="0099149F">
        <w:t xml:space="preserve"> der imødekommer </w:t>
      </w:r>
      <w:r>
        <w:t>gældende lovgivningskrav. Det er vigtigt, at alle beskæftigede på byggepladsen, er instruerede.</w:t>
      </w:r>
    </w:p>
    <w:p w14:paraId="02406D00" w14:textId="77777777" w:rsidR="009A11BC" w:rsidRDefault="009A11BC" w:rsidP="009A11BC">
      <w:pPr>
        <w:rPr>
          <w:lang w:eastAsia="da-DK"/>
        </w:rPr>
      </w:pPr>
    </w:p>
    <w:p w14:paraId="6EAFA549" w14:textId="1565A322" w:rsidR="00055A03" w:rsidRDefault="00055A03" w:rsidP="00055A03">
      <w:r w:rsidRPr="0099149F">
        <w:t xml:space="preserve">Den enkelte entreprenør </w:t>
      </w:r>
      <w:r>
        <w:t xml:space="preserve">skal sikre at der er foretaget en kemisk risikovurdering af de arbejdsprocesser </w:t>
      </w:r>
      <w:r w:rsidRPr="00CE4ED1">
        <w:t>hvor der bliver arbejdet med farlige kemiske stoffer og materialer (farlig kemi)</w:t>
      </w:r>
      <w:r>
        <w:t>. Der skal sikres oplæring og instruktion tilpasset de enkelte arbejdssituationer og medarbejderne.</w:t>
      </w:r>
      <w:r w:rsidRPr="00CE4ED1" w:rsidDel="00CE4ED1">
        <w:t xml:space="preserve"> </w:t>
      </w:r>
      <w:r>
        <w:t xml:space="preserve"> </w:t>
      </w:r>
    </w:p>
    <w:p w14:paraId="77300A2B" w14:textId="77777777" w:rsidR="002B4818" w:rsidRDefault="002B4818" w:rsidP="00055A03"/>
    <w:p w14:paraId="6364C206" w14:textId="7A924868" w:rsidR="00055A03" w:rsidRDefault="00055A03" w:rsidP="00055A03">
      <w:r>
        <w:t xml:space="preserve">Entreprenøren skal fremsende dokumentation på </w:t>
      </w:r>
      <w:r w:rsidRPr="00A200FF">
        <w:t>kemisk risikovurdering af arbejdsprocesser</w:t>
      </w:r>
      <w:r>
        <w:t>ne samt sikkerhedsdatablade.</w:t>
      </w:r>
    </w:p>
    <w:p w14:paraId="6D2E8BDC" w14:textId="77777777" w:rsidR="00EA0BBB" w:rsidRDefault="00EA0BBB" w:rsidP="00EA0BBB">
      <w:pPr>
        <w:rPr>
          <w:lang w:eastAsia="da-DK"/>
        </w:rPr>
      </w:pPr>
    </w:p>
    <w:p w14:paraId="2DB86AEA" w14:textId="77777777" w:rsidR="00EA0BBB" w:rsidRDefault="00EA0BBB" w:rsidP="00EA0BBB">
      <w:pPr>
        <w:rPr>
          <w:rFonts w:eastAsia="Arial"/>
          <w:lang w:eastAsia="da-DK"/>
        </w:rPr>
      </w:pPr>
      <w:r>
        <w:rPr>
          <w:lang w:eastAsia="da-DK"/>
        </w:rPr>
        <w:t xml:space="preserve">I forbindelse med udførelsen af ”farligt arbejde og særlig farligt arbejde” skal alle medarbejdere </w:t>
      </w:r>
      <w:r>
        <w:rPr>
          <w:rFonts w:eastAsia="Arial"/>
          <w:lang w:eastAsia="da-DK"/>
        </w:rPr>
        <w:t>være bekendt med arbejdsprocesbeskrivelserne, og det skal sikres, at instruktionen er givet af en kompetent person.</w:t>
      </w:r>
    </w:p>
    <w:p w14:paraId="78292246" w14:textId="77777777" w:rsidR="009A11BC" w:rsidRDefault="009A11BC" w:rsidP="009A11BC"/>
    <w:p w14:paraId="35A748D2" w14:textId="6F508448" w:rsidR="00EA0BBB" w:rsidRDefault="009A11BC" w:rsidP="00EA0BBB">
      <w:pPr>
        <w:rPr>
          <w:rFonts w:eastAsia="Arial"/>
          <w:lang w:eastAsia="da-DK"/>
        </w:rPr>
      </w:pPr>
      <w:r>
        <w:rPr>
          <w:rFonts w:eastAsia="Arial"/>
          <w:lang w:eastAsia="da-DK"/>
        </w:rPr>
        <w:t>Opfølgning</w:t>
      </w:r>
      <w:r>
        <w:t xml:space="preserve"> og a</w:t>
      </w:r>
      <w:r w:rsidRPr="0099149F">
        <w:t xml:space="preserve">fgrænsning af </w:t>
      </w:r>
      <w:r>
        <w:t xml:space="preserve">farligt og </w:t>
      </w:r>
      <w:r w:rsidRPr="0099149F">
        <w:t>særlig</w:t>
      </w:r>
      <w:r>
        <w:t xml:space="preserve"> farligt</w:t>
      </w:r>
      <w:r w:rsidRPr="0099149F">
        <w:t xml:space="preserve"> arbejde behandles </w:t>
      </w:r>
      <w:r>
        <w:t xml:space="preserve">løbende </w:t>
      </w:r>
      <w:r w:rsidRPr="0099149F">
        <w:t xml:space="preserve">på koordinerende </w:t>
      </w:r>
      <w:r w:rsidRPr="00DC2263">
        <w:t>sikkerheds</w:t>
      </w:r>
      <w:r w:rsidRPr="0099149F">
        <w:t>møder</w:t>
      </w:r>
      <w:r>
        <w:t xml:space="preserve"> </w:t>
      </w:r>
      <w:r w:rsidR="00EA0BBB">
        <w:rPr>
          <w:rFonts w:eastAsia="Arial"/>
          <w:lang w:eastAsia="da-DK"/>
        </w:rPr>
        <w:t>i samarbejde med AMK-B. Der udarbejdes arbejdsprocesbeskrivelser i takt hermed.</w:t>
      </w:r>
    </w:p>
    <w:p w14:paraId="6DA17E2C" w14:textId="77777777" w:rsidR="00EA0BBB" w:rsidRDefault="00EA0BBB" w:rsidP="00EA0BBB">
      <w:pPr>
        <w:rPr>
          <w:rFonts w:eastAsia="Arial"/>
          <w:lang w:eastAsia="da-DK"/>
        </w:rPr>
      </w:pPr>
    </w:p>
    <w:p w14:paraId="67724EAD" w14:textId="77777777" w:rsidR="00EA0BBB" w:rsidRDefault="00EA0BBB" w:rsidP="00EA0BBB">
      <w:pPr>
        <w:rPr>
          <w:rFonts w:eastAsia="Arial"/>
          <w:lang w:eastAsia="da-DK"/>
        </w:rPr>
      </w:pPr>
      <w:r>
        <w:rPr>
          <w:rFonts w:eastAsia="Arial"/>
          <w:lang w:eastAsia="da-DK"/>
        </w:rPr>
        <w:t>Det skal endvidere fremgå af arbejdsprocesbeskrivelsen, hvis det er nødvendigt for de beskæftigede at bruge personlige værnemidler. Det skal herudover fremgå, hvor der skal placeres påbudsskilte om fx brug af åndedrætsværn, og hvem der har ansvaret for det.</w:t>
      </w:r>
    </w:p>
    <w:p w14:paraId="274123E2" w14:textId="77777777" w:rsidR="00EA0BBB" w:rsidRDefault="00EA0BBB" w:rsidP="00EA0BBB">
      <w:pPr>
        <w:rPr>
          <w:rFonts w:eastAsia="Arial"/>
          <w:lang w:eastAsia="da-DK"/>
        </w:rPr>
      </w:pPr>
    </w:p>
    <w:p w14:paraId="090A5133" w14:textId="77777777" w:rsidR="00EA0BBB" w:rsidRDefault="00EA0BBB" w:rsidP="00EA0BBB">
      <w:pPr>
        <w:rPr>
          <w:rFonts w:eastAsia="Arial"/>
          <w:lang w:eastAsia="da-DK"/>
        </w:rPr>
      </w:pPr>
      <w:r>
        <w:rPr>
          <w:rFonts w:eastAsia="Arial"/>
          <w:lang w:eastAsia="da-DK"/>
        </w:rPr>
        <w:t xml:space="preserve">Entreprenøren kan hente inspiration i </w:t>
      </w:r>
      <w:bookmarkStart w:id="16" w:name="_Hlk52803989"/>
      <w:r>
        <w:rPr>
          <w:rFonts w:eastAsia="Arial"/>
          <w:lang w:eastAsia="da-DK"/>
        </w:rPr>
        <w:t xml:space="preserve">Arbejdstilsynets bekendtgørelse nr. </w:t>
      </w:r>
      <w:hyperlink r:id="rId18" w:history="1">
        <w:r>
          <w:rPr>
            <w:rStyle w:val="Hyperlink"/>
            <w:rFonts w:eastAsia="Arial"/>
            <w:lang w:eastAsia="da-DK"/>
          </w:rPr>
          <w:t>1234 Bekendtgørelse om arbejdets udførelse</w:t>
        </w:r>
      </w:hyperlink>
      <w:r>
        <w:rPr>
          <w:rFonts w:eastAsia="Arial"/>
          <w:lang w:eastAsia="da-DK"/>
        </w:rPr>
        <w:t>.</w:t>
      </w:r>
      <w:bookmarkEnd w:id="16"/>
    </w:p>
    <w:p w14:paraId="545E28A6" w14:textId="148C5757" w:rsidR="00055A03" w:rsidRDefault="00BE4DA8" w:rsidP="00BE4DA8">
      <w:pPr>
        <w:pStyle w:val="Overskrift1"/>
        <w:rPr>
          <w:lang w:eastAsia="da-DK"/>
        </w:rPr>
      </w:pPr>
      <w:bookmarkStart w:id="17" w:name="_Toc52794266"/>
      <w:r>
        <w:rPr>
          <w:lang w:eastAsia="da-DK"/>
        </w:rPr>
        <w:t xml:space="preserve"> </w:t>
      </w:r>
      <w:bookmarkStart w:id="18" w:name="_Toc126590621"/>
      <w:r w:rsidR="00055A03" w:rsidRPr="00586BAB">
        <w:rPr>
          <w:lang w:eastAsia="da-DK"/>
        </w:rPr>
        <w:t>Byggepladsens Beredskabsplan</w:t>
      </w:r>
      <w:bookmarkEnd w:id="17"/>
      <w:bookmarkEnd w:id="18"/>
    </w:p>
    <w:p w14:paraId="3B4A3BDA" w14:textId="77777777" w:rsidR="00055A03" w:rsidRDefault="00055A03" w:rsidP="00055A03">
      <w:pPr>
        <w:rPr>
          <w:lang w:eastAsia="da-DK"/>
        </w:rPr>
      </w:pPr>
    </w:p>
    <w:p w14:paraId="2DC21D4B" w14:textId="67233F6C" w:rsidR="00055A03" w:rsidRDefault="00055A03" w:rsidP="00055A03">
      <w:pPr>
        <w:rPr>
          <w:bCs/>
        </w:rPr>
      </w:pPr>
      <w:r>
        <w:rPr>
          <w:bCs/>
        </w:rPr>
        <w:t>Byggepladsens b</w:t>
      </w:r>
      <w:r w:rsidRPr="0099149F">
        <w:rPr>
          <w:bCs/>
        </w:rPr>
        <w:t xml:space="preserve">eredskabsplan findes under bilag </w:t>
      </w:r>
      <w:r w:rsidR="00A64FA7">
        <w:rPr>
          <w:bCs/>
        </w:rPr>
        <w:t>6</w:t>
      </w:r>
      <w:r w:rsidRPr="0099149F">
        <w:rPr>
          <w:bCs/>
        </w:rPr>
        <w:t xml:space="preserve">. </w:t>
      </w:r>
      <w:r>
        <w:rPr>
          <w:bCs/>
        </w:rPr>
        <w:t xml:space="preserve">Planen er udarbejdet af </w:t>
      </w:r>
      <w:r w:rsidRPr="004C17CC">
        <w:rPr>
          <w:bCs/>
        </w:rPr>
        <w:t>Bygherrens AMK-</w:t>
      </w:r>
      <w:r>
        <w:rPr>
          <w:bCs/>
        </w:rPr>
        <w:t>P</w:t>
      </w:r>
      <w:r w:rsidRPr="004C17CC">
        <w:rPr>
          <w:bCs/>
        </w:rPr>
        <w:t xml:space="preserve"> </w:t>
      </w:r>
      <w:r>
        <w:rPr>
          <w:bCs/>
        </w:rPr>
        <w:t>(</w:t>
      </w:r>
      <w:r w:rsidRPr="004C17CC">
        <w:rPr>
          <w:bCs/>
        </w:rPr>
        <w:t>arbejdsmiljøkoordinator</w:t>
      </w:r>
      <w:r>
        <w:rPr>
          <w:bCs/>
        </w:rPr>
        <w:t xml:space="preserve"> i projekteringen</w:t>
      </w:r>
      <w:r w:rsidRPr="004C17CC">
        <w:rPr>
          <w:bCs/>
        </w:rPr>
        <w:t>)</w:t>
      </w:r>
      <w:r>
        <w:rPr>
          <w:bCs/>
        </w:rPr>
        <w:t xml:space="preserve"> og opdateres løbende af AMK-B.</w:t>
      </w:r>
      <w:r w:rsidRPr="004C17CC">
        <w:rPr>
          <w:bCs/>
        </w:rPr>
        <w:t xml:space="preserve"> </w:t>
      </w:r>
      <w:r w:rsidRPr="00744F6C">
        <w:rPr>
          <w:bCs/>
        </w:rPr>
        <w:t>Alle arbejdsgivere</w:t>
      </w:r>
      <w:r>
        <w:rPr>
          <w:bCs/>
        </w:rPr>
        <w:t xml:space="preserve"> skal være bekendte med Byggepladsens planen.</w:t>
      </w:r>
    </w:p>
    <w:p w14:paraId="0AEA86EA" w14:textId="77777777" w:rsidR="00055A03" w:rsidRPr="00F54797" w:rsidRDefault="00055A03" w:rsidP="00055A03">
      <w:pPr>
        <w:pStyle w:val="Fremhvparadigme"/>
        <w:rPr>
          <w:lang w:eastAsia="da-DK"/>
        </w:rPr>
      </w:pPr>
      <w:r w:rsidRPr="00F54797">
        <w:rPr>
          <w:lang w:eastAsia="da-DK"/>
        </w:rPr>
        <w:lastRenderedPageBreak/>
        <w:t>Definitioner:</w:t>
      </w:r>
    </w:p>
    <w:p w14:paraId="6246691E" w14:textId="77777777" w:rsidR="00055A03" w:rsidRPr="00F54797" w:rsidRDefault="00055A03" w:rsidP="00055A03">
      <w:pPr>
        <w:pStyle w:val="Fremhvparadigme"/>
        <w:numPr>
          <w:ilvl w:val="0"/>
          <w:numId w:val="30"/>
        </w:numPr>
        <w:rPr>
          <w:b w:val="0"/>
          <w:bCs/>
          <w:lang w:eastAsia="da-DK"/>
        </w:rPr>
      </w:pPr>
      <w:r w:rsidRPr="00F54797">
        <w:rPr>
          <w:b w:val="0"/>
          <w:bCs/>
          <w:lang w:eastAsia="da-DK"/>
        </w:rPr>
        <w:t>Byggepladsens beredskabsplan er fælles for alle aktører på byggepladsen</w:t>
      </w:r>
      <w:r>
        <w:rPr>
          <w:b w:val="0"/>
          <w:bCs/>
          <w:lang w:eastAsia="da-DK"/>
        </w:rPr>
        <w:t>.</w:t>
      </w:r>
      <w:r w:rsidRPr="00F54797">
        <w:rPr>
          <w:b w:val="0"/>
          <w:bCs/>
          <w:lang w:eastAsia="da-DK"/>
        </w:rPr>
        <w:t xml:space="preserve"> </w:t>
      </w:r>
      <w:r>
        <w:rPr>
          <w:b w:val="0"/>
          <w:bCs/>
          <w:lang w:eastAsia="da-DK"/>
        </w:rPr>
        <w:br/>
      </w:r>
      <w:r w:rsidRPr="00F54797">
        <w:rPr>
          <w:b w:val="0"/>
          <w:bCs/>
          <w:lang w:eastAsia="da-DK"/>
        </w:rPr>
        <w:t xml:space="preserve">Hvis der i projektet indgår særligt komplekse forhold ift. </w:t>
      </w:r>
      <w:r>
        <w:rPr>
          <w:b w:val="0"/>
          <w:bCs/>
          <w:lang w:eastAsia="da-DK"/>
        </w:rPr>
        <w:t>p</w:t>
      </w:r>
      <w:r w:rsidRPr="00F54797">
        <w:rPr>
          <w:b w:val="0"/>
          <w:bCs/>
          <w:lang w:eastAsia="da-DK"/>
        </w:rPr>
        <w:t xml:space="preserve">ersonredning, kan byggepladsens beredskabsplan </w:t>
      </w:r>
      <w:r>
        <w:rPr>
          <w:b w:val="0"/>
          <w:bCs/>
          <w:lang w:eastAsia="da-DK"/>
        </w:rPr>
        <w:t xml:space="preserve">være </w:t>
      </w:r>
      <w:r w:rsidRPr="00F54797">
        <w:rPr>
          <w:b w:val="0"/>
          <w:bCs/>
          <w:lang w:eastAsia="da-DK"/>
        </w:rPr>
        <w:t>supplere</w:t>
      </w:r>
      <w:r>
        <w:rPr>
          <w:b w:val="0"/>
          <w:bCs/>
          <w:lang w:eastAsia="da-DK"/>
        </w:rPr>
        <w:t>t</w:t>
      </w:r>
      <w:r w:rsidRPr="00F54797">
        <w:rPr>
          <w:b w:val="0"/>
          <w:bCs/>
          <w:lang w:eastAsia="da-DK"/>
        </w:rPr>
        <w:t xml:space="preserve"> med en del 2 vedrørende personredning.</w:t>
      </w:r>
    </w:p>
    <w:p w14:paraId="423B80E2" w14:textId="77777777" w:rsidR="00055A03" w:rsidRDefault="00055A03" w:rsidP="00055A03">
      <w:pPr>
        <w:rPr>
          <w:lang w:eastAsia="da-DK"/>
        </w:rPr>
      </w:pPr>
    </w:p>
    <w:p w14:paraId="7FCC47E6" w14:textId="77777777" w:rsidR="00055A03" w:rsidRPr="00F54797" w:rsidRDefault="00055A03" w:rsidP="00055A03">
      <w:pPr>
        <w:pStyle w:val="Listeafsnit"/>
        <w:numPr>
          <w:ilvl w:val="0"/>
          <w:numId w:val="30"/>
        </w:numPr>
        <w:rPr>
          <w:lang w:eastAsia="da-DK"/>
        </w:rPr>
      </w:pPr>
      <w:r>
        <w:rPr>
          <w:lang w:eastAsia="da-DK"/>
        </w:rPr>
        <w:t xml:space="preserve">Entreprenørens beredskabsplan (jf. SAB Styring og samarbejde) er </w:t>
      </w:r>
      <w:r w:rsidRPr="00F54797">
        <w:rPr>
          <w:rFonts w:eastAsia="Arial"/>
          <w:lang w:eastAsia="da-DK"/>
        </w:rPr>
        <w:t>specifik for den enkelte entreprenørs arbejde, og den er målrettet entreprenørens arbejdsgiveransvar.</w:t>
      </w:r>
      <w:r>
        <w:rPr>
          <w:rFonts w:eastAsia="Arial"/>
          <w:lang w:eastAsia="da-DK"/>
        </w:rPr>
        <w:t xml:space="preserve"> </w:t>
      </w:r>
      <w:r>
        <w:rPr>
          <w:lang w:eastAsia="da-DK"/>
        </w:rPr>
        <w:t xml:space="preserve">Entreprenørens beredskabsplan </w:t>
      </w:r>
      <w:r w:rsidRPr="00614918">
        <w:rPr>
          <w:rFonts w:eastAsia="Arial"/>
          <w:lang w:eastAsia="da-DK"/>
        </w:rPr>
        <w:t xml:space="preserve">er bilag til byggepladsens beredskabsplan i </w:t>
      </w:r>
      <w:proofErr w:type="spellStart"/>
      <w:r w:rsidRPr="00614918">
        <w:rPr>
          <w:rFonts w:eastAsia="Arial"/>
          <w:lang w:eastAsia="da-DK"/>
        </w:rPr>
        <w:t>PSS’en</w:t>
      </w:r>
      <w:proofErr w:type="spellEnd"/>
      <w:r w:rsidRPr="00614918">
        <w:rPr>
          <w:rFonts w:eastAsia="Arial"/>
          <w:lang w:eastAsia="da-DK"/>
        </w:rPr>
        <w:t>.</w:t>
      </w:r>
    </w:p>
    <w:p w14:paraId="5AEF2EAD" w14:textId="77777777" w:rsidR="00055A03" w:rsidRPr="00AB5D1A" w:rsidRDefault="00055A03" w:rsidP="00055A03">
      <w:pPr>
        <w:pStyle w:val="Fremhvparadigme"/>
        <w:rPr>
          <w:lang w:eastAsia="da-DK"/>
        </w:rPr>
      </w:pPr>
      <w:r w:rsidRPr="00AB5D1A">
        <w:rPr>
          <w:lang w:eastAsia="da-DK"/>
        </w:rPr>
        <w:t>Projekteringsfasen</w:t>
      </w:r>
    </w:p>
    <w:p w14:paraId="24DE80E2" w14:textId="77777777" w:rsidR="00055A03" w:rsidRPr="00FC5D31" w:rsidRDefault="00055A03" w:rsidP="00055A03">
      <w:pPr>
        <w:rPr>
          <w:lang w:eastAsia="da-DK"/>
        </w:rPr>
      </w:pPr>
      <w:r>
        <w:rPr>
          <w:lang w:eastAsia="da-DK"/>
        </w:rPr>
        <w:t xml:space="preserve">AMK-P udarbejder i samarbejde med de </w:t>
      </w:r>
      <w:r w:rsidRPr="00FC5D31">
        <w:rPr>
          <w:lang w:eastAsia="da-DK"/>
        </w:rPr>
        <w:t xml:space="preserve">projekterende </w:t>
      </w:r>
      <w:r w:rsidRPr="002A6509">
        <w:rPr>
          <w:b/>
          <w:bCs/>
          <w:lang w:eastAsia="da-DK"/>
        </w:rPr>
        <w:t>byggepladsens beredskabsplan</w:t>
      </w:r>
      <w:r w:rsidRPr="00FC5D31">
        <w:rPr>
          <w:lang w:eastAsia="da-DK"/>
        </w:rPr>
        <w:t>.</w:t>
      </w:r>
      <w:r>
        <w:rPr>
          <w:lang w:eastAsia="da-DK"/>
        </w:rPr>
        <w:t xml:space="preserve"> </w:t>
      </w:r>
    </w:p>
    <w:p w14:paraId="0703365F" w14:textId="77777777" w:rsidR="00055A03" w:rsidRDefault="00055A03" w:rsidP="00055A03">
      <w:pPr>
        <w:pStyle w:val="Fremhvparadigme"/>
        <w:rPr>
          <w:bCs/>
          <w:lang w:eastAsia="da-DK"/>
        </w:rPr>
      </w:pPr>
      <w:r w:rsidRPr="00AB5D1A">
        <w:rPr>
          <w:lang w:eastAsia="da-DK"/>
        </w:rPr>
        <w:t>Anlægsfasen</w:t>
      </w:r>
      <w:r w:rsidRPr="00DE402E">
        <w:rPr>
          <w:bCs/>
          <w:lang w:eastAsia="da-DK"/>
        </w:rPr>
        <w:t>:</w:t>
      </w:r>
    </w:p>
    <w:p w14:paraId="21498CF1" w14:textId="77777777" w:rsidR="00055A03" w:rsidRDefault="00055A03" w:rsidP="00055A03">
      <w:pPr>
        <w:rPr>
          <w:lang w:eastAsia="da-DK"/>
        </w:rPr>
      </w:pPr>
      <w:r w:rsidRPr="00614918">
        <w:rPr>
          <w:lang w:eastAsia="da-DK"/>
        </w:rPr>
        <w:t xml:space="preserve">AMK-B følger op på byggepladsens beredskabsplan i </w:t>
      </w:r>
      <w:proofErr w:type="spellStart"/>
      <w:r w:rsidRPr="00614918">
        <w:rPr>
          <w:lang w:eastAsia="da-DK"/>
        </w:rPr>
        <w:t>PSS’en</w:t>
      </w:r>
      <w:proofErr w:type="spellEnd"/>
      <w:r w:rsidRPr="00614918">
        <w:rPr>
          <w:lang w:eastAsia="da-DK"/>
        </w:rPr>
        <w:t>, som er udarbejdet i projekteringen.</w:t>
      </w:r>
      <w:r>
        <w:rPr>
          <w:lang w:eastAsia="da-DK"/>
        </w:rPr>
        <w:t xml:space="preserve"> </w:t>
      </w:r>
    </w:p>
    <w:p w14:paraId="1DB0B665" w14:textId="77777777" w:rsidR="00055A03" w:rsidRPr="00614918" w:rsidRDefault="00055A03" w:rsidP="00055A03">
      <w:pPr>
        <w:rPr>
          <w:lang w:eastAsia="da-DK"/>
        </w:rPr>
      </w:pPr>
    </w:p>
    <w:p w14:paraId="1F52070D" w14:textId="77777777" w:rsidR="00055A03" w:rsidRDefault="00055A03" w:rsidP="00055A03">
      <w:pPr>
        <w:rPr>
          <w:lang w:eastAsia="da-DK"/>
        </w:rPr>
      </w:pPr>
      <w:r w:rsidRPr="00DE402E">
        <w:rPr>
          <w:rFonts w:eastAsia="Arial"/>
          <w:lang w:eastAsia="da-DK"/>
        </w:rPr>
        <w:t xml:space="preserve">Entreprenøren har ansvaret for udarbejdelsen og ajourføringen af </w:t>
      </w:r>
      <w:r>
        <w:rPr>
          <w:rFonts w:eastAsia="Arial"/>
          <w:lang w:eastAsia="da-DK"/>
        </w:rPr>
        <w:t xml:space="preserve">entreprenørens egen beredskabsplan samt at denne bidrager til byggepladsens beredskabsplan i </w:t>
      </w:r>
      <w:proofErr w:type="spellStart"/>
      <w:r>
        <w:rPr>
          <w:rFonts w:eastAsia="Arial"/>
          <w:lang w:eastAsia="da-DK"/>
        </w:rPr>
        <w:t>PSS’en</w:t>
      </w:r>
      <w:proofErr w:type="spellEnd"/>
      <w:r>
        <w:rPr>
          <w:rFonts w:eastAsia="Arial"/>
          <w:lang w:eastAsia="da-DK"/>
        </w:rPr>
        <w:t>.</w:t>
      </w:r>
      <w:r w:rsidRPr="00006DDB">
        <w:rPr>
          <w:lang w:eastAsia="da-DK"/>
        </w:rPr>
        <w:t xml:space="preserve"> </w:t>
      </w:r>
    </w:p>
    <w:p w14:paraId="28E546B4" w14:textId="77777777" w:rsidR="00055A03" w:rsidRDefault="00055A03" w:rsidP="00055A03">
      <w:pPr>
        <w:rPr>
          <w:rFonts w:eastAsia="Arial"/>
          <w:lang w:eastAsia="da-DK"/>
        </w:rPr>
      </w:pPr>
      <w:r>
        <w:rPr>
          <w:lang w:eastAsia="da-DK"/>
        </w:rPr>
        <w:t xml:space="preserve">AMK-B </w:t>
      </w:r>
      <w:r w:rsidRPr="00006DDB">
        <w:rPr>
          <w:lang w:eastAsia="da-DK"/>
        </w:rPr>
        <w:t>inddrager bidrag fra entreprenørernes beredskabsplaner i Byggepladsens beredskabsplan</w:t>
      </w:r>
      <w:r>
        <w:rPr>
          <w:lang w:eastAsia="da-DK"/>
        </w:rPr>
        <w:t>.</w:t>
      </w:r>
    </w:p>
    <w:p w14:paraId="7ED63E14" w14:textId="77777777" w:rsidR="00055A03" w:rsidRDefault="00055A03" w:rsidP="00055A03">
      <w:pPr>
        <w:rPr>
          <w:rFonts w:eastAsia="Arial"/>
          <w:lang w:eastAsia="da-DK"/>
        </w:rPr>
      </w:pPr>
    </w:p>
    <w:p w14:paraId="7C188B89" w14:textId="7AE5FAB2" w:rsidR="00055A03" w:rsidRDefault="00055A03" w:rsidP="00055A03">
      <w:pPr>
        <w:rPr>
          <w:rFonts w:eastAsia="Arial"/>
          <w:lang w:eastAsia="da-DK"/>
        </w:rPr>
      </w:pPr>
      <w:r w:rsidRPr="00B8645F">
        <w:rPr>
          <w:bCs/>
        </w:rPr>
        <w:t xml:space="preserve">Den enkelte entreprenør skal udarbejde beredskabsplan </w:t>
      </w:r>
      <w:r w:rsidRPr="004C17CC">
        <w:rPr>
          <w:bCs/>
        </w:rPr>
        <w:t>for egne arbejder</w:t>
      </w:r>
      <w:r>
        <w:rPr>
          <w:rFonts w:eastAsia="Arial"/>
          <w:lang w:eastAsia="da-DK"/>
        </w:rPr>
        <w:t xml:space="preserve">. (jf. krav til entreprenørens beredskabsplan i Styring og samarbejde) og </w:t>
      </w:r>
      <w:r>
        <w:rPr>
          <w:bCs/>
        </w:rPr>
        <w:t>skal</w:t>
      </w:r>
      <w:r>
        <w:rPr>
          <w:rFonts w:eastAsia="Arial"/>
          <w:lang w:eastAsia="da-DK"/>
        </w:rPr>
        <w:t xml:space="preserve"> f.eks.</w:t>
      </w:r>
      <w:r w:rsidRPr="00F55F71">
        <w:rPr>
          <w:rFonts w:eastAsia="Arial"/>
          <w:lang w:eastAsia="da-DK"/>
        </w:rPr>
        <w:t xml:space="preserve"> beskrive redningstiltag i forbindelse med udførelse af de ”særlig farlige arbejder”</w:t>
      </w:r>
      <w:r>
        <w:rPr>
          <w:rFonts w:eastAsia="Arial"/>
          <w:lang w:eastAsia="da-DK"/>
        </w:rPr>
        <w:t xml:space="preserve"> (jf. </w:t>
      </w:r>
      <w:proofErr w:type="spellStart"/>
      <w:r w:rsidRPr="00F55F71">
        <w:rPr>
          <w:rFonts w:eastAsia="Arial"/>
          <w:lang w:eastAsia="da-DK"/>
        </w:rPr>
        <w:t>PSS’en</w:t>
      </w:r>
      <w:proofErr w:type="spellEnd"/>
      <w:r w:rsidRPr="00F55F71">
        <w:rPr>
          <w:rFonts w:eastAsia="Arial"/>
          <w:lang w:eastAsia="da-DK"/>
        </w:rPr>
        <w:t xml:space="preserve"> bilag </w:t>
      </w:r>
      <w:r w:rsidR="00DC7258">
        <w:rPr>
          <w:rFonts w:eastAsia="Arial"/>
          <w:lang w:eastAsia="da-DK"/>
        </w:rPr>
        <w:t>5</w:t>
      </w:r>
      <w:r>
        <w:rPr>
          <w:rFonts w:eastAsia="Arial"/>
          <w:lang w:eastAsia="da-DK"/>
        </w:rPr>
        <w:t>).</w:t>
      </w:r>
    </w:p>
    <w:p w14:paraId="54ADF3CA" w14:textId="77777777" w:rsidR="00055A03" w:rsidRDefault="00055A03" w:rsidP="00055A03">
      <w:pPr>
        <w:rPr>
          <w:bCs/>
        </w:rPr>
      </w:pPr>
    </w:p>
    <w:p w14:paraId="306E7150" w14:textId="77777777" w:rsidR="00055A03" w:rsidRDefault="00055A03" w:rsidP="00055A03">
      <w:pPr>
        <w:rPr>
          <w:bCs/>
        </w:rPr>
      </w:pPr>
      <w:r>
        <w:rPr>
          <w:bCs/>
        </w:rPr>
        <w:t xml:space="preserve">Byggepladsens </w:t>
      </w:r>
      <w:r w:rsidRPr="000C62C8">
        <w:rPr>
          <w:bCs/>
        </w:rPr>
        <w:t>beredskabsplan hænges op et synligt sted på byggepladsen.</w:t>
      </w:r>
    </w:p>
    <w:p w14:paraId="17FDD73E" w14:textId="77777777" w:rsidR="00055A03" w:rsidRDefault="00055A03" w:rsidP="00055A03">
      <w:pPr>
        <w:rPr>
          <w:bCs/>
        </w:rPr>
      </w:pPr>
    </w:p>
    <w:p w14:paraId="00371C73" w14:textId="784D1C0E" w:rsidR="00055A03" w:rsidRPr="00A2507F" w:rsidRDefault="00055A03" w:rsidP="00055A03">
      <w:pPr>
        <w:rPr>
          <w:bCs/>
        </w:rPr>
      </w:pPr>
      <w:r w:rsidRPr="004C17CC">
        <w:rPr>
          <w:bCs/>
        </w:rPr>
        <w:t xml:space="preserve">Alarm-, brand-, rednings- og førstehjælpsudstyr samt placering </w:t>
      </w:r>
      <w:r w:rsidRPr="00B8645F">
        <w:rPr>
          <w:bCs/>
        </w:rPr>
        <w:t xml:space="preserve">af flugtveje angives af AMK-B i samarbejde med entreprenøren på byggepladsindretning, bilag </w:t>
      </w:r>
      <w:r w:rsidR="00DC7258">
        <w:rPr>
          <w:bCs/>
        </w:rPr>
        <w:t>4</w:t>
      </w:r>
      <w:r w:rsidRPr="00B8645F">
        <w:rPr>
          <w:bCs/>
        </w:rPr>
        <w:t>.</w:t>
      </w:r>
      <w:r w:rsidRPr="00A2507F">
        <w:rPr>
          <w:bCs/>
        </w:rPr>
        <w:t xml:space="preserve"> </w:t>
      </w:r>
    </w:p>
    <w:p w14:paraId="5D4B20B9" w14:textId="77777777" w:rsidR="00055A03" w:rsidRDefault="00055A03" w:rsidP="00055A03">
      <w:pPr>
        <w:rPr>
          <w:bCs/>
        </w:rPr>
      </w:pPr>
    </w:p>
    <w:p w14:paraId="263334D9" w14:textId="0BC00757" w:rsidR="002B4818" w:rsidRDefault="00055A03" w:rsidP="00055A03">
      <w:pPr>
        <w:rPr>
          <w:bCs/>
        </w:rPr>
      </w:pPr>
      <w:r w:rsidRPr="00F04A8B">
        <w:rPr>
          <w:bCs/>
        </w:rPr>
        <w:t xml:space="preserve">Beredskabs-, evakuerings- og øvelsesplaner skal beskrives i </w:t>
      </w:r>
      <w:r>
        <w:rPr>
          <w:bCs/>
        </w:rPr>
        <w:t>entreprenørens beredskabsplan</w:t>
      </w:r>
      <w:r w:rsidRPr="00F04A8B">
        <w:rPr>
          <w:bCs/>
        </w:rPr>
        <w:t>, hvis det er relevant. Det kan bl.a. være relevant i forbindelse med særligt farligt arbejde eller hvis der på anden måde kan være særlig risiko for udslip af sundhedsfarlige stoffer, særlig fare for brand, eksplosion, ulykker el.</w:t>
      </w:r>
      <w:r>
        <w:rPr>
          <w:bCs/>
        </w:rPr>
        <w:t>lig</w:t>
      </w:r>
      <w:r w:rsidRPr="00F04A8B">
        <w:rPr>
          <w:bCs/>
        </w:rPr>
        <w:t>n. Det skal samtidig angives, hvem der står for den løbende kontrol og samordning af de forskellige planer.</w:t>
      </w:r>
    </w:p>
    <w:p w14:paraId="157F3051" w14:textId="77777777" w:rsidR="00055A03" w:rsidRDefault="00055A03" w:rsidP="00055A03">
      <w:pPr>
        <w:pStyle w:val="Overskrift1"/>
        <w:rPr>
          <w:lang w:eastAsia="da-DK"/>
        </w:rPr>
      </w:pPr>
      <w:bookmarkStart w:id="19" w:name="_Toc52794267"/>
      <w:bookmarkStart w:id="20" w:name="_Toc126590622"/>
      <w:r w:rsidRPr="00586BAB">
        <w:rPr>
          <w:lang w:eastAsia="da-DK"/>
        </w:rPr>
        <w:t>Koordinerende Sikkerhedsmøder</w:t>
      </w:r>
      <w:bookmarkEnd w:id="19"/>
      <w:bookmarkEnd w:id="20"/>
    </w:p>
    <w:p w14:paraId="4B6D51D7" w14:textId="77777777" w:rsidR="00055A03" w:rsidRDefault="00055A03" w:rsidP="00055A03">
      <w:pPr>
        <w:rPr>
          <w:lang w:eastAsia="da-DK"/>
        </w:rPr>
      </w:pPr>
    </w:p>
    <w:p w14:paraId="3BE98AB5" w14:textId="361A4B02" w:rsidR="00055A03" w:rsidRDefault="00055A03" w:rsidP="00055A03">
      <w:pPr>
        <w:rPr>
          <w:lang w:eastAsia="da-DK"/>
        </w:rPr>
      </w:pPr>
      <w:r w:rsidRPr="00A44A57">
        <w:rPr>
          <w:lang w:eastAsia="da-DK"/>
        </w:rPr>
        <w:t xml:space="preserve">På opfordring af </w:t>
      </w:r>
      <w:r>
        <w:rPr>
          <w:lang w:eastAsia="da-DK"/>
        </w:rPr>
        <w:t xml:space="preserve">AMK-B </w:t>
      </w:r>
      <w:r w:rsidRPr="00A44A57">
        <w:rPr>
          <w:lang w:eastAsia="da-DK"/>
        </w:rPr>
        <w:t xml:space="preserve">skal entreprenøren </w:t>
      </w:r>
      <w:r>
        <w:rPr>
          <w:lang w:eastAsia="da-DK"/>
        </w:rPr>
        <w:t>(repræsenterede arbejdsgivere på bygge-/anlæg</w:t>
      </w:r>
      <w:r w:rsidR="001832B5">
        <w:rPr>
          <w:lang w:eastAsia="da-DK"/>
        </w:rPr>
        <w:t>s</w:t>
      </w:r>
      <w:r>
        <w:rPr>
          <w:lang w:eastAsia="da-DK"/>
        </w:rPr>
        <w:t xml:space="preserve">pladsen) </w:t>
      </w:r>
      <w:r w:rsidRPr="00A44A57">
        <w:rPr>
          <w:lang w:eastAsia="da-DK"/>
        </w:rPr>
        <w:t>deltage i møder vedrørende koordinering af sikkerhed</w:t>
      </w:r>
      <w:r>
        <w:rPr>
          <w:lang w:eastAsia="da-DK"/>
        </w:rPr>
        <w:t xml:space="preserve"> og sundhed</w:t>
      </w:r>
      <w:r w:rsidRPr="00A44A57">
        <w:rPr>
          <w:lang w:eastAsia="da-DK"/>
        </w:rPr>
        <w:t>.</w:t>
      </w:r>
    </w:p>
    <w:p w14:paraId="097B2749" w14:textId="77777777" w:rsidR="00055A03" w:rsidRDefault="00055A03" w:rsidP="00055A03">
      <w:pPr>
        <w:rPr>
          <w:lang w:eastAsia="da-DK"/>
        </w:rPr>
      </w:pPr>
    </w:p>
    <w:p w14:paraId="549ED3B7" w14:textId="29BC692A" w:rsidR="00055A03" w:rsidRDefault="00055A03" w:rsidP="00055A03">
      <w:pPr>
        <w:rPr>
          <w:lang w:eastAsia="da-DK"/>
        </w:rPr>
      </w:pPr>
      <w:r w:rsidRPr="00A44A57">
        <w:rPr>
          <w:lang w:eastAsia="da-DK"/>
        </w:rPr>
        <w:t xml:space="preserve">Der afholdes </w:t>
      </w:r>
      <w:r>
        <w:rPr>
          <w:lang w:eastAsia="da-DK"/>
        </w:rPr>
        <w:t xml:space="preserve">koordinerende </w:t>
      </w:r>
      <w:r w:rsidRPr="00A44A57">
        <w:rPr>
          <w:lang w:eastAsia="da-DK"/>
        </w:rPr>
        <w:t>sikkerhedsmøde mindst hver 14. dag, og alle arbejdsgivere (entreprenører, underentreprenører, leverandører</w:t>
      </w:r>
      <w:r>
        <w:rPr>
          <w:lang w:eastAsia="da-DK"/>
        </w:rPr>
        <w:t>, entreprenører fra andre entrepriser, andre bygherre</w:t>
      </w:r>
      <w:r w:rsidR="001832B5">
        <w:rPr>
          <w:lang w:eastAsia="da-DK"/>
        </w:rPr>
        <w:t>r</w:t>
      </w:r>
      <w:r w:rsidRPr="00A44A57">
        <w:rPr>
          <w:lang w:eastAsia="da-DK"/>
        </w:rPr>
        <w:t xml:space="preserve"> mv.)</w:t>
      </w:r>
      <w:r>
        <w:rPr>
          <w:lang w:eastAsia="da-DK"/>
        </w:rPr>
        <w:t>,</w:t>
      </w:r>
      <w:r w:rsidRPr="00A44A57">
        <w:rPr>
          <w:lang w:eastAsia="da-DK"/>
        </w:rPr>
        <w:t xml:space="preserve"> der har aktiviteter på </w:t>
      </w:r>
      <w:r w:rsidRPr="00B8645F">
        <w:rPr>
          <w:lang w:eastAsia="da-DK"/>
        </w:rPr>
        <w:t xml:space="preserve">byggepladsen i den kommende periode, skal deltage i mødet, når </w:t>
      </w:r>
      <w:r>
        <w:rPr>
          <w:lang w:eastAsia="da-DK"/>
        </w:rPr>
        <w:t>AMK-B</w:t>
      </w:r>
      <w:r w:rsidRPr="00B8645F">
        <w:rPr>
          <w:lang w:eastAsia="da-DK"/>
        </w:rPr>
        <w:t xml:space="preserve"> indkalder.</w:t>
      </w:r>
      <w:r w:rsidRPr="00A2507F">
        <w:rPr>
          <w:lang w:eastAsia="da-DK"/>
        </w:rPr>
        <w:t xml:space="preserve"> </w:t>
      </w:r>
    </w:p>
    <w:p w14:paraId="6C2CF629" w14:textId="77777777" w:rsidR="00055A03" w:rsidRPr="00E54BC3" w:rsidRDefault="00055A03" w:rsidP="00055A03">
      <w:pPr>
        <w:rPr>
          <w:lang w:eastAsia="da-DK"/>
        </w:rPr>
      </w:pPr>
    </w:p>
    <w:p w14:paraId="0438E622" w14:textId="77777777" w:rsidR="00055A03" w:rsidRDefault="00055A03" w:rsidP="00055A03">
      <w:pPr>
        <w:rPr>
          <w:bCs/>
        </w:rPr>
      </w:pPr>
      <w:r>
        <w:rPr>
          <w:bCs/>
        </w:rPr>
        <w:t xml:space="preserve">AMK-B indkalder til ekstraordinære sikkerhedsmøder ved ulykker og </w:t>
      </w:r>
      <w:proofErr w:type="gramStart"/>
      <w:r>
        <w:rPr>
          <w:bCs/>
        </w:rPr>
        <w:t>nærved</w:t>
      </w:r>
      <w:proofErr w:type="gramEnd"/>
      <w:r>
        <w:rPr>
          <w:bCs/>
        </w:rPr>
        <w:t xml:space="preserve"> hændelser, hvis det vurderes relevant. Dertil indkaldes til </w:t>
      </w:r>
      <w:r w:rsidRPr="00432C44">
        <w:rPr>
          <w:bCs/>
        </w:rPr>
        <w:t xml:space="preserve">ekstraordinære sikkerhedsmøder </w:t>
      </w:r>
      <w:r>
        <w:rPr>
          <w:bCs/>
        </w:rPr>
        <w:t>ved brostøbninger. Derudover kan det være værdifuldt at holde tværgående sikkerhedsmøder f.eks. når flere entrepriser grænser op til eller arbejder i samme område.</w:t>
      </w:r>
    </w:p>
    <w:p w14:paraId="15E15256" w14:textId="77777777" w:rsidR="00055A03" w:rsidRPr="00A2507F" w:rsidRDefault="00055A03" w:rsidP="00055A03">
      <w:pPr>
        <w:rPr>
          <w:bCs/>
        </w:rPr>
      </w:pPr>
    </w:p>
    <w:p w14:paraId="002078A0" w14:textId="4CDADE03" w:rsidR="00055A03" w:rsidRDefault="00055A03" w:rsidP="00055A03">
      <w:pPr>
        <w:rPr>
          <w:lang w:eastAsia="da-DK"/>
        </w:rPr>
      </w:pPr>
      <w:r w:rsidRPr="00A44A57">
        <w:rPr>
          <w:lang w:eastAsia="da-DK"/>
        </w:rPr>
        <w:t>På entrepriser med 10 eller flere beskæftigede sker koor</w:t>
      </w:r>
      <w:r>
        <w:rPr>
          <w:lang w:eastAsia="da-DK"/>
        </w:rPr>
        <w:t>dineringen af sikkerheden på koordinerende s</w:t>
      </w:r>
      <w:r w:rsidRPr="00A44A57">
        <w:rPr>
          <w:lang w:eastAsia="da-DK"/>
        </w:rPr>
        <w:t>ikkerhedsmøder</w:t>
      </w:r>
      <w:r>
        <w:rPr>
          <w:lang w:eastAsia="da-DK"/>
        </w:rPr>
        <w:t>,</w:t>
      </w:r>
      <w:r w:rsidRPr="00A44A57">
        <w:rPr>
          <w:lang w:eastAsia="da-DK"/>
        </w:rPr>
        <w:t xml:space="preserve"> og for entrepriser med færre en</w:t>
      </w:r>
      <w:r>
        <w:rPr>
          <w:lang w:eastAsia="da-DK"/>
        </w:rPr>
        <w:t>d</w:t>
      </w:r>
      <w:r w:rsidRPr="00A44A57">
        <w:rPr>
          <w:lang w:eastAsia="da-DK"/>
        </w:rPr>
        <w:t xml:space="preserve"> 10</w:t>
      </w:r>
      <w:r>
        <w:rPr>
          <w:lang w:eastAsia="da-DK"/>
        </w:rPr>
        <w:t xml:space="preserve"> beskæftigede,</w:t>
      </w:r>
      <w:r w:rsidRPr="00A44A57">
        <w:rPr>
          <w:lang w:eastAsia="da-DK"/>
        </w:rPr>
        <w:t xml:space="preserve"> </w:t>
      </w:r>
      <w:r>
        <w:rPr>
          <w:lang w:eastAsia="da-DK"/>
        </w:rPr>
        <w:t xml:space="preserve">sker koordineringen af sikkerheden </w:t>
      </w:r>
      <w:r w:rsidRPr="00A44A57">
        <w:rPr>
          <w:lang w:eastAsia="da-DK"/>
        </w:rPr>
        <w:t>på bygge</w:t>
      </w:r>
      <w:r>
        <w:rPr>
          <w:lang w:eastAsia="da-DK"/>
        </w:rPr>
        <w:t>- eller koordinerende sikkerheds</w:t>
      </w:r>
      <w:r w:rsidRPr="00A44A57">
        <w:rPr>
          <w:lang w:eastAsia="da-DK"/>
        </w:rPr>
        <w:t xml:space="preserve">møder. </w:t>
      </w:r>
    </w:p>
    <w:p w14:paraId="0383FD6C" w14:textId="77777777" w:rsidR="00034301" w:rsidRDefault="00034301" w:rsidP="00055A03">
      <w:pPr>
        <w:rPr>
          <w:lang w:eastAsia="da-DK"/>
        </w:rPr>
      </w:pPr>
    </w:p>
    <w:p w14:paraId="78C03B42" w14:textId="77777777" w:rsidR="00055A03" w:rsidRDefault="00055A03" w:rsidP="00055A03">
      <w:pPr>
        <w:rPr>
          <w:lang w:eastAsia="da-DK"/>
        </w:rPr>
      </w:pPr>
      <w:r w:rsidRPr="00A44A57">
        <w:rPr>
          <w:lang w:eastAsia="da-DK"/>
        </w:rPr>
        <w:t xml:space="preserve">For entreprenører, der har færre end 5 beskæftigede på pladsen, skal arbejdslederen deltage. </w:t>
      </w:r>
    </w:p>
    <w:p w14:paraId="01AE4878" w14:textId="27CE323D" w:rsidR="00055A03" w:rsidRDefault="00055A03" w:rsidP="00055A03">
      <w:pPr>
        <w:rPr>
          <w:lang w:eastAsia="da-DK"/>
        </w:rPr>
      </w:pPr>
      <w:r w:rsidRPr="00A44A57">
        <w:rPr>
          <w:lang w:eastAsia="da-DK"/>
        </w:rPr>
        <w:t>For entreprenører, der har 5 eller flere beskæftigede på pladsen, skal både arbejdsleder og arbejdsmiljørepræsentant deltage.</w:t>
      </w:r>
    </w:p>
    <w:p w14:paraId="2C6A181E" w14:textId="77777777" w:rsidR="00034301" w:rsidRDefault="00034301" w:rsidP="00055A03">
      <w:pPr>
        <w:rPr>
          <w:lang w:eastAsia="da-DK"/>
        </w:rPr>
      </w:pPr>
    </w:p>
    <w:p w14:paraId="161EDE44" w14:textId="77777777" w:rsidR="00055A03" w:rsidRPr="00A44A57" w:rsidRDefault="00055A03" w:rsidP="00055A03">
      <w:pPr>
        <w:rPr>
          <w:lang w:eastAsia="da-DK"/>
        </w:rPr>
      </w:pPr>
      <w:r>
        <w:rPr>
          <w:lang w:eastAsia="da-DK"/>
        </w:rPr>
        <w:t>AMK-B kan vælge at afholde koordinerende sikkerhedsmøder på byggepladser, hvor der er færre end 10 beskæftigede.</w:t>
      </w:r>
    </w:p>
    <w:p w14:paraId="394192CC" w14:textId="77777777" w:rsidR="00055A03" w:rsidRDefault="00055A03" w:rsidP="00055A03">
      <w:pPr>
        <w:rPr>
          <w:lang w:eastAsia="da-DK"/>
        </w:rPr>
      </w:pPr>
    </w:p>
    <w:p w14:paraId="23A98084" w14:textId="77777777" w:rsidR="00055A03" w:rsidRPr="00A44A57" w:rsidRDefault="00055A03" w:rsidP="00055A03">
      <w:pPr>
        <w:rPr>
          <w:lang w:eastAsia="da-DK"/>
        </w:rPr>
      </w:pPr>
      <w:r w:rsidRPr="00A44A57">
        <w:rPr>
          <w:lang w:eastAsia="da-DK"/>
        </w:rPr>
        <w:t>Entreprenører/underentreprenører skal følge</w:t>
      </w:r>
      <w:r>
        <w:rPr>
          <w:lang w:eastAsia="da-DK"/>
        </w:rPr>
        <w:t xml:space="preserve"> AMK-B</w:t>
      </w:r>
      <w:r w:rsidRPr="00A44A57">
        <w:rPr>
          <w:lang w:eastAsia="da-DK"/>
        </w:rPr>
        <w:t xml:space="preserve"> anvisninger vedrørende byggepladsens sikkerhed og sundhed.</w:t>
      </w:r>
    </w:p>
    <w:p w14:paraId="38B40AB7" w14:textId="77777777" w:rsidR="00055A03" w:rsidRDefault="00055A03" w:rsidP="00055A03">
      <w:pPr>
        <w:rPr>
          <w:lang w:eastAsia="da-DK"/>
        </w:rPr>
      </w:pPr>
    </w:p>
    <w:p w14:paraId="6E0BE23F" w14:textId="77777777" w:rsidR="00055A03" w:rsidRPr="00A44A57" w:rsidRDefault="00055A03" w:rsidP="00055A03">
      <w:pPr>
        <w:rPr>
          <w:lang w:eastAsia="da-DK"/>
        </w:rPr>
      </w:pPr>
      <w:r>
        <w:rPr>
          <w:lang w:eastAsia="da-DK"/>
        </w:rPr>
        <w:t>AMK-B</w:t>
      </w:r>
      <w:r w:rsidRPr="00A44A57">
        <w:rPr>
          <w:lang w:eastAsia="da-DK"/>
        </w:rPr>
        <w:t xml:space="preserve"> udarbejder og udsender referater af </w:t>
      </w:r>
      <w:r>
        <w:rPr>
          <w:lang w:eastAsia="da-DK"/>
        </w:rPr>
        <w:t>de koordinerende sikkerhedsmøder</w:t>
      </w:r>
      <w:r w:rsidRPr="00A44A57">
        <w:rPr>
          <w:lang w:eastAsia="da-DK"/>
        </w:rPr>
        <w:t>.</w:t>
      </w:r>
    </w:p>
    <w:p w14:paraId="58F38DEF" w14:textId="77777777" w:rsidR="00055A03" w:rsidRDefault="00055A03" w:rsidP="00055A03">
      <w:pPr>
        <w:rPr>
          <w:lang w:eastAsia="da-DK"/>
        </w:rPr>
      </w:pPr>
    </w:p>
    <w:p w14:paraId="1298FE31" w14:textId="77777777" w:rsidR="00055A03" w:rsidRPr="00E54BC3" w:rsidRDefault="00055A03" w:rsidP="00055A03">
      <w:r w:rsidRPr="00586BAB">
        <w:rPr>
          <w:b/>
          <w:bCs/>
        </w:rPr>
        <w:t>Opstartsmøder</w:t>
      </w:r>
      <w:r w:rsidRPr="00E54BC3">
        <w:t>:</w:t>
      </w:r>
    </w:p>
    <w:p w14:paraId="7B283CA4" w14:textId="12DF6996" w:rsidR="00055A03" w:rsidRPr="00951CA6" w:rsidRDefault="00055A03" w:rsidP="00055A03">
      <w:pPr>
        <w:rPr>
          <w:color w:val="000000" w:themeColor="text1"/>
          <w:lang w:eastAsia="da-DK"/>
        </w:rPr>
      </w:pPr>
      <w:r w:rsidRPr="00951CA6">
        <w:rPr>
          <w:color w:val="000000" w:themeColor="text1"/>
          <w:lang w:eastAsia="da-DK"/>
        </w:rPr>
        <w:t>Det er et lovkrav at afholde opstartsmøder på store byggepladser, hvor der er mere end 10 medarbejdere på byggepladsen samtidigt.</w:t>
      </w:r>
      <w:r w:rsidRPr="00951CA6">
        <w:rPr>
          <w:color w:val="000000" w:themeColor="text1"/>
        </w:rPr>
        <w:t xml:space="preserve"> </w:t>
      </w:r>
      <w:r w:rsidRPr="00951CA6">
        <w:rPr>
          <w:color w:val="000000" w:themeColor="text1"/>
          <w:lang w:eastAsia="da-DK"/>
        </w:rPr>
        <w:t>AMK-B kan dog vælge at afholde opstartsmøde på byggepladser, hvor der er færre end 10 beskæftigede ved komplekse projekter.</w:t>
      </w:r>
    </w:p>
    <w:p w14:paraId="51AB65B3" w14:textId="1CD9C7E5" w:rsidR="00055A03" w:rsidRPr="008D5FF4" w:rsidRDefault="00055A03" w:rsidP="00055A03">
      <w:pPr>
        <w:jc w:val="center"/>
        <w:rPr>
          <w:lang w:eastAsia="da-DK"/>
        </w:rPr>
      </w:pPr>
    </w:p>
    <w:p w14:paraId="6111D602" w14:textId="77777777" w:rsidR="00055A03" w:rsidRDefault="00055A03" w:rsidP="00055A03">
      <w:pPr>
        <w:rPr>
          <w:lang w:eastAsia="da-DK"/>
        </w:rPr>
      </w:pPr>
      <w:r>
        <w:rPr>
          <w:lang w:eastAsia="da-DK"/>
        </w:rPr>
        <w:t>For afholdelse af opstartsmøde henvises til paradigme for ”</w:t>
      </w:r>
      <w:r w:rsidRPr="003A1F71">
        <w:rPr>
          <w:lang w:eastAsia="da-DK"/>
        </w:rPr>
        <w:t>Arbejdsmiljø opstartsmøde</w:t>
      </w:r>
      <w:r>
        <w:rPr>
          <w:lang w:eastAsia="da-DK"/>
        </w:rPr>
        <w:t>”.</w:t>
      </w:r>
    </w:p>
    <w:p w14:paraId="044BEE4F" w14:textId="77777777" w:rsidR="00055A03" w:rsidRPr="008D5FF4" w:rsidRDefault="00055A03" w:rsidP="00055A03">
      <w:pPr>
        <w:rPr>
          <w:lang w:eastAsia="da-DK"/>
        </w:rPr>
      </w:pPr>
    </w:p>
    <w:p w14:paraId="70020F88" w14:textId="77777777" w:rsidR="00055A03" w:rsidRDefault="00055A03" w:rsidP="00055A03">
      <w:pPr>
        <w:rPr>
          <w:lang w:eastAsia="da-DK"/>
        </w:rPr>
      </w:pPr>
      <w:r>
        <w:rPr>
          <w:lang w:eastAsia="da-DK"/>
        </w:rPr>
        <w:t>N</w:t>
      </w:r>
      <w:r w:rsidRPr="008D5FF4">
        <w:rPr>
          <w:lang w:eastAsia="da-DK"/>
        </w:rPr>
        <w:t>ye entreprenører/underentreprenører</w:t>
      </w:r>
      <w:r>
        <w:rPr>
          <w:lang w:eastAsia="da-DK"/>
        </w:rPr>
        <w:t>,</w:t>
      </w:r>
      <w:r w:rsidRPr="008D5FF4">
        <w:rPr>
          <w:lang w:eastAsia="da-DK"/>
        </w:rPr>
        <w:t xml:space="preserve"> som kommer til i byggeforløbet, skal </w:t>
      </w:r>
      <w:r>
        <w:rPr>
          <w:lang w:eastAsia="da-DK"/>
        </w:rPr>
        <w:t xml:space="preserve">deltage i </w:t>
      </w:r>
      <w:r w:rsidRPr="008D5FF4">
        <w:rPr>
          <w:lang w:eastAsia="da-DK"/>
        </w:rPr>
        <w:t xml:space="preserve">et </w:t>
      </w:r>
      <w:r>
        <w:rPr>
          <w:lang w:eastAsia="da-DK"/>
        </w:rPr>
        <w:t>opstarts</w:t>
      </w:r>
      <w:r w:rsidRPr="008D5FF4">
        <w:rPr>
          <w:lang w:eastAsia="da-DK"/>
        </w:rPr>
        <w:t xml:space="preserve">møde med </w:t>
      </w:r>
      <w:r>
        <w:rPr>
          <w:lang w:eastAsia="da-DK"/>
        </w:rPr>
        <w:t>AMK-B,</w:t>
      </w:r>
      <w:r w:rsidRPr="008D5FF4">
        <w:rPr>
          <w:lang w:eastAsia="da-DK"/>
        </w:rPr>
        <w:t xml:space="preserve"> </w:t>
      </w:r>
      <w:r>
        <w:rPr>
          <w:lang w:eastAsia="da-DK"/>
        </w:rPr>
        <w:t xml:space="preserve">hvor de </w:t>
      </w:r>
      <w:r w:rsidRPr="008D5FF4">
        <w:rPr>
          <w:lang w:eastAsia="da-DK"/>
        </w:rPr>
        <w:t xml:space="preserve">orienteres om byggepladsens forhold, inden arbejdet på byggepladsen sættes i gang. </w:t>
      </w:r>
      <w:r w:rsidRPr="000B18D3">
        <w:rPr>
          <w:lang w:eastAsia="da-DK"/>
        </w:rPr>
        <w:t>Entreprenøren har pligt til at informere AMK-B om ankomst af underentreprenører, leverandører og andre samarbejdspartnere på entreprisen, så der kan indkaldes til opstartsmøde.</w:t>
      </w:r>
      <w:r w:rsidRPr="008D5FF4">
        <w:rPr>
          <w:lang w:eastAsia="da-DK"/>
        </w:rPr>
        <w:t xml:space="preserve"> </w:t>
      </w:r>
    </w:p>
    <w:p w14:paraId="1A1AD583" w14:textId="77777777" w:rsidR="00055A03" w:rsidRDefault="00055A03" w:rsidP="00055A03">
      <w:pPr>
        <w:rPr>
          <w:lang w:eastAsia="da-DK"/>
        </w:rPr>
      </w:pPr>
    </w:p>
    <w:p w14:paraId="127DB4DF" w14:textId="77777777" w:rsidR="00055A03" w:rsidRDefault="00055A03" w:rsidP="00055A03">
      <w:pPr>
        <w:rPr>
          <w:lang w:eastAsia="da-DK"/>
        </w:rPr>
      </w:pPr>
      <w:r w:rsidRPr="008D5FF4">
        <w:rPr>
          <w:lang w:eastAsia="da-DK"/>
        </w:rPr>
        <w:t>Afholdelse af løbende opstartsmøder oplyses på de koordinerende sikkerhedsmøder og føres til referat.</w:t>
      </w:r>
    </w:p>
    <w:p w14:paraId="7B907DEA" w14:textId="77777777" w:rsidR="00055A03" w:rsidRPr="008D5FF4" w:rsidRDefault="00055A03" w:rsidP="00055A03">
      <w:pPr>
        <w:rPr>
          <w:lang w:eastAsia="da-DK"/>
        </w:rPr>
      </w:pPr>
    </w:p>
    <w:p w14:paraId="713B6EF8" w14:textId="3CCF2698" w:rsidR="00055A03" w:rsidRPr="008D5FF4" w:rsidRDefault="00055A03" w:rsidP="00055A03">
      <w:pPr>
        <w:rPr>
          <w:lang w:eastAsia="da-DK"/>
        </w:rPr>
      </w:pPr>
      <w:r w:rsidRPr="004C17CC">
        <w:rPr>
          <w:lang w:eastAsia="da-DK"/>
        </w:rPr>
        <w:t>Entreprenøren skal sørge for, at egne medarbejdere samt underentreprenører og leverandører</w:t>
      </w:r>
      <w:r>
        <w:rPr>
          <w:lang w:eastAsia="da-DK"/>
        </w:rPr>
        <w:t>,</w:t>
      </w:r>
      <w:r w:rsidRPr="004C17CC">
        <w:rPr>
          <w:lang w:eastAsia="da-DK"/>
        </w:rPr>
        <w:t xml:space="preserve"> som færdes på byggepladsen, får udleveret A5-folderen ”</w:t>
      </w:r>
      <w:r>
        <w:t xml:space="preserve">Informationsfolder om arbejdsmiljø </w:t>
      </w:r>
      <w:r w:rsidR="007E2B0F">
        <w:t>(</w:t>
      </w:r>
      <w:r>
        <w:t>byggeplads</w:t>
      </w:r>
      <w:r w:rsidR="007E2B0F">
        <w:t>)</w:t>
      </w:r>
      <w:r w:rsidRPr="004C17CC">
        <w:rPr>
          <w:lang w:eastAsia="da-DK"/>
        </w:rPr>
        <w:t>”</w:t>
      </w:r>
      <w:r>
        <w:rPr>
          <w:lang w:eastAsia="da-DK"/>
        </w:rPr>
        <w:t xml:space="preserve"> såfremt AMK-B skønner</w:t>
      </w:r>
      <w:r w:rsidR="007E2B0F">
        <w:rPr>
          <w:lang w:eastAsia="da-DK"/>
        </w:rPr>
        <w:t>,</w:t>
      </w:r>
      <w:r>
        <w:rPr>
          <w:lang w:eastAsia="da-DK"/>
        </w:rPr>
        <w:t xml:space="preserve"> </w:t>
      </w:r>
      <w:r w:rsidR="007E2B0F">
        <w:rPr>
          <w:lang w:eastAsia="da-DK"/>
        </w:rPr>
        <w:t xml:space="preserve">at </w:t>
      </w:r>
      <w:r>
        <w:rPr>
          <w:lang w:eastAsia="da-DK"/>
        </w:rPr>
        <w:t xml:space="preserve">det </w:t>
      </w:r>
      <w:r w:rsidR="007E2B0F">
        <w:rPr>
          <w:lang w:eastAsia="da-DK"/>
        </w:rPr>
        <w:t xml:space="preserve">er </w:t>
      </w:r>
      <w:r>
        <w:rPr>
          <w:lang w:eastAsia="da-DK"/>
        </w:rPr>
        <w:t>fordelagtigt at den anvendes.</w:t>
      </w:r>
    </w:p>
    <w:p w14:paraId="101D0EC4" w14:textId="77777777" w:rsidR="00055A03" w:rsidRPr="002179D9" w:rsidRDefault="00055A03" w:rsidP="00055A03">
      <w:pPr>
        <w:pStyle w:val="Fremhvparadigme"/>
        <w:rPr>
          <w:lang w:eastAsia="da-DK"/>
        </w:rPr>
      </w:pPr>
      <w:r>
        <w:rPr>
          <w:lang w:eastAsia="da-DK"/>
        </w:rPr>
        <w:t>R</w:t>
      </w:r>
      <w:r w:rsidRPr="002179D9">
        <w:rPr>
          <w:lang w:eastAsia="da-DK"/>
        </w:rPr>
        <w:t>underinger:</w:t>
      </w:r>
    </w:p>
    <w:p w14:paraId="45CC339E" w14:textId="77777777" w:rsidR="00055A03" w:rsidRDefault="00055A03" w:rsidP="00055A03">
      <w:pPr>
        <w:rPr>
          <w:lang w:eastAsia="da-DK"/>
        </w:rPr>
      </w:pPr>
      <w:r w:rsidRPr="00902B3D">
        <w:rPr>
          <w:lang w:eastAsia="da-DK"/>
        </w:rPr>
        <w:t xml:space="preserve">Sikkerhedsrunderinger skal gennemføres mindst én gang hver 14. dag. </w:t>
      </w:r>
      <w:r>
        <w:rPr>
          <w:lang w:eastAsia="da-DK"/>
        </w:rPr>
        <w:t>AMK-B</w:t>
      </w:r>
      <w:r w:rsidRPr="00902B3D">
        <w:rPr>
          <w:lang w:eastAsia="da-DK"/>
        </w:rPr>
        <w:t xml:space="preserve"> beslutter</w:t>
      </w:r>
      <w:r>
        <w:rPr>
          <w:lang w:eastAsia="da-DK"/>
        </w:rPr>
        <w:t>,</w:t>
      </w:r>
      <w:r w:rsidRPr="00902B3D">
        <w:rPr>
          <w:lang w:eastAsia="da-DK"/>
        </w:rPr>
        <w:t xml:space="preserve"> hvilke medlemmer af arbejdsmiljøorganisationen</w:t>
      </w:r>
      <w:r>
        <w:rPr>
          <w:lang w:eastAsia="da-DK"/>
        </w:rPr>
        <w:t>,</w:t>
      </w:r>
      <w:r w:rsidRPr="00902B3D">
        <w:rPr>
          <w:lang w:eastAsia="da-DK"/>
        </w:rPr>
        <w:t xml:space="preserve"> som skal deltage i runderingerne. Det fremgår af de koordinerende sikkerhedsmødereferater, hvilke </w:t>
      </w:r>
      <w:r>
        <w:rPr>
          <w:lang w:eastAsia="da-DK"/>
        </w:rPr>
        <w:t xml:space="preserve">personer </w:t>
      </w:r>
      <w:r w:rsidRPr="00902B3D">
        <w:rPr>
          <w:lang w:eastAsia="da-DK"/>
        </w:rPr>
        <w:t xml:space="preserve">der skal deltage på den næstkommende rundering. </w:t>
      </w:r>
    </w:p>
    <w:p w14:paraId="45E51A00" w14:textId="77777777" w:rsidR="00055A03" w:rsidRDefault="00055A03" w:rsidP="00055A03">
      <w:pPr>
        <w:rPr>
          <w:lang w:eastAsia="da-DK"/>
        </w:rPr>
      </w:pPr>
      <w:r w:rsidRPr="00902B3D">
        <w:rPr>
          <w:lang w:eastAsia="da-DK"/>
        </w:rPr>
        <w:t xml:space="preserve">Efterfølgende hver rundering udarbejder </w:t>
      </w:r>
      <w:r>
        <w:rPr>
          <w:lang w:eastAsia="da-DK"/>
        </w:rPr>
        <w:t>AMK-B</w:t>
      </w:r>
      <w:r w:rsidRPr="00902B3D">
        <w:rPr>
          <w:lang w:eastAsia="da-DK"/>
        </w:rPr>
        <w:t xml:space="preserve"> et rundering</w:t>
      </w:r>
      <w:r>
        <w:rPr>
          <w:lang w:eastAsia="da-DK"/>
        </w:rPr>
        <w:t>s-s</w:t>
      </w:r>
      <w:r w:rsidRPr="00902B3D">
        <w:rPr>
          <w:lang w:eastAsia="da-DK"/>
        </w:rPr>
        <w:t>kema efter principperne for mønsterarbejdsplads.</w:t>
      </w:r>
      <w:r>
        <w:rPr>
          <w:color w:val="0070C0"/>
          <w:lang w:eastAsia="da-DK"/>
        </w:rPr>
        <w:t xml:space="preserve"> </w:t>
      </w:r>
      <w:r w:rsidRPr="00902B3D">
        <w:rPr>
          <w:lang w:eastAsia="da-DK"/>
        </w:rPr>
        <w:t>Tjekskemaer, der dokumenterer gennemgangen, fremsendes til</w:t>
      </w:r>
      <w:r>
        <w:rPr>
          <w:lang w:eastAsia="da-DK"/>
        </w:rPr>
        <w:t xml:space="preserve"> deltagerne på runderingen m.fl.</w:t>
      </w:r>
    </w:p>
    <w:p w14:paraId="01235788" w14:textId="77777777" w:rsidR="00055A03" w:rsidRDefault="00055A03" w:rsidP="00055A03">
      <w:pPr>
        <w:rPr>
          <w:lang w:eastAsia="da-DK"/>
        </w:rPr>
      </w:pPr>
      <w:r>
        <w:rPr>
          <w:lang w:eastAsia="da-DK"/>
        </w:rPr>
        <w:t xml:space="preserve">Har Vejdirektoratet indfører digital runderings-app skal denne benyttes i stedet for ”papirrunderingsskema”. </w:t>
      </w:r>
    </w:p>
    <w:p w14:paraId="43E1B49A" w14:textId="77777777" w:rsidR="00055A03" w:rsidRDefault="00055A03" w:rsidP="00055A03">
      <w:pPr>
        <w:pStyle w:val="Overskrift1"/>
        <w:rPr>
          <w:lang w:eastAsia="da-DK"/>
        </w:rPr>
      </w:pPr>
      <w:bookmarkStart w:id="21" w:name="_Toc52794268"/>
      <w:bookmarkStart w:id="22" w:name="_Toc126590623"/>
      <w:r>
        <w:rPr>
          <w:lang w:eastAsia="da-DK"/>
        </w:rPr>
        <w:t>Ulykker</w:t>
      </w:r>
      <w:bookmarkEnd w:id="21"/>
      <w:r>
        <w:rPr>
          <w:lang w:eastAsia="da-DK"/>
        </w:rPr>
        <w:t xml:space="preserve"> og </w:t>
      </w:r>
      <w:proofErr w:type="gramStart"/>
      <w:r>
        <w:rPr>
          <w:lang w:eastAsia="da-DK"/>
        </w:rPr>
        <w:t>nærved</w:t>
      </w:r>
      <w:proofErr w:type="gramEnd"/>
      <w:r>
        <w:rPr>
          <w:lang w:eastAsia="da-DK"/>
        </w:rPr>
        <w:t xml:space="preserve"> hændelser</w:t>
      </w:r>
      <w:bookmarkEnd w:id="22"/>
    </w:p>
    <w:p w14:paraId="44DA5AA1" w14:textId="77777777" w:rsidR="00055A03" w:rsidRDefault="00055A03" w:rsidP="00055A03">
      <w:pPr>
        <w:rPr>
          <w:lang w:eastAsia="da-DK"/>
        </w:rPr>
      </w:pPr>
    </w:p>
    <w:p w14:paraId="07D399E6" w14:textId="259A2ED4" w:rsidR="00055A03" w:rsidRDefault="00055A03" w:rsidP="00055A03">
      <w:pPr>
        <w:rPr>
          <w:lang w:eastAsia="da-DK"/>
        </w:rPr>
      </w:pPr>
      <w:r w:rsidRPr="00B8645F">
        <w:rPr>
          <w:lang w:eastAsia="da-DK"/>
        </w:rPr>
        <w:t xml:space="preserve">Ved ulykker eller </w:t>
      </w:r>
      <w:proofErr w:type="gramStart"/>
      <w:r w:rsidRPr="00B8645F">
        <w:rPr>
          <w:lang w:eastAsia="da-DK"/>
        </w:rPr>
        <w:t>nærved</w:t>
      </w:r>
      <w:proofErr w:type="gramEnd"/>
      <w:r>
        <w:rPr>
          <w:lang w:eastAsia="da-DK"/>
        </w:rPr>
        <w:t xml:space="preserve"> hændelser</w:t>
      </w:r>
      <w:r w:rsidRPr="00B8645F">
        <w:rPr>
          <w:lang w:eastAsia="da-DK"/>
        </w:rPr>
        <w:t xml:space="preserve"> skal </w:t>
      </w:r>
      <w:r>
        <w:rPr>
          <w:lang w:eastAsia="da-DK"/>
        </w:rPr>
        <w:t>AMK-B</w:t>
      </w:r>
      <w:r w:rsidRPr="00B8645F">
        <w:rPr>
          <w:lang w:eastAsia="da-DK"/>
        </w:rPr>
        <w:t xml:space="preserve"> </w:t>
      </w:r>
      <w:r>
        <w:rPr>
          <w:lang w:eastAsia="da-DK"/>
        </w:rPr>
        <w:t xml:space="preserve">samt </w:t>
      </w:r>
      <w:r w:rsidR="001832B5" w:rsidRPr="00B8645F">
        <w:rPr>
          <w:lang w:eastAsia="da-DK"/>
        </w:rPr>
        <w:t>Vejdirektoratets</w:t>
      </w:r>
      <w:r w:rsidR="001832B5">
        <w:rPr>
          <w:lang w:eastAsia="da-DK"/>
        </w:rPr>
        <w:t xml:space="preserve"> </w:t>
      </w:r>
      <w:r>
        <w:rPr>
          <w:lang w:eastAsia="da-DK"/>
        </w:rPr>
        <w:t xml:space="preserve">tilsyn </w:t>
      </w:r>
      <w:r w:rsidRPr="00B8645F">
        <w:rPr>
          <w:lang w:eastAsia="da-DK"/>
        </w:rPr>
        <w:t xml:space="preserve">straks orienteres. Ved </w:t>
      </w:r>
      <w:r>
        <w:rPr>
          <w:lang w:eastAsia="da-DK"/>
        </w:rPr>
        <w:t>alvorlige</w:t>
      </w:r>
      <w:r w:rsidRPr="00B8645F">
        <w:rPr>
          <w:lang w:eastAsia="da-DK"/>
        </w:rPr>
        <w:t xml:space="preserve"> ulykker </w:t>
      </w:r>
      <w:r>
        <w:rPr>
          <w:lang w:eastAsia="da-DK"/>
        </w:rPr>
        <w:t xml:space="preserve">og </w:t>
      </w:r>
      <w:proofErr w:type="gramStart"/>
      <w:r>
        <w:rPr>
          <w:lang w:eastAsia="da-DK"/>
        </w:rPr>
        <w:t>nærved</w:t>
      </w:r>
      <w:proofErr w:type="gramEnd"/>
      <w:r>
        <w:rPr>
          <w:lang w:eastAsia="da-DK"/>
        </w:rPr>
        <w:t xml:space="preserve"> hændelser </w:t>
      </w:r>
      <w:r w:rsidRPr="00B8645F">
        <w:rPr>
          <w:lang w:eastAsia="da-DK"/>
        </w:rPr>
        <w:t>udenfor normal arbejdstid kontaktes Vejdirektoratets projektleder</w:t>
      </w:r>
      <w:r>
        <w:rPr>
          <w:lang w:eastAsia="da-DK"/>
        </w:rPr>
        <w:t>, områdechef</w:t>
      </w:r>
      <w:r w:rsidRPr="00B8645F">
        <w:rPr>
          <w:lang w:eastAsia="da-DK"/>
        </w:rPr>
        <w:t xml:space="preserve"> eller pressechef. </w:t>
      </w:r>
      <w:r>
        <w:rPr>
          <w:lang w:eastAsia="da-DK"/>
        </w:rPr>
        <w:t>AMK-B</w:t>
      </w:r>
      <w:r w:rsidRPr="00B8645F">
        <w:rPr>
          <w:lang w:eastAsia="da-DK"/>
        </w:rPr>
        <w:t xml:space="preserve"> skal tilkaldes, såfremt Arbejdstilsynet møder op på byggepladsen for at undersøge </w:t>
      </w:r>
      <w:r>
        <w:rPr>
          <w:lang w:eastAsia="da-DK"/>
        </w:rPr>
        <w:t>arbejds</w:t>
      </w:r>
      <w:r w:rsidRPr="00B8645F">
        <w:rPr>
          <w:lang w:eastAsia="da-DK"/>
        </w:rPr>
        <w:t xml:space="preserve">ulykken. </w:t>
      </w:r>
    </w:p>
    <w:p w14:paraId="5BC3C400" w14:textId="77777777" w:rsidR="00055A03" w:rsidRPr="00A2507F" w:rsidRDefault="00055A03" w:rsidP="00055A03">
      <w:pPr>
        <w:rPr>
          <w:lang w:eastAsia="da-DK"/>
        </w:rPr>
      </w:pPr>
    </w:p>
    <w:p w14:paraId="00431DBA" w14:textId="77777777" w:rsidR="00055A03" w:rsidRPr="00A2507F" w:rsidRDefault="00055A03" w:rsidP="00055A03">
      <w:pPr>
        <w:rPr>
          <w:lang w:eastAsia="da-DK"/>
        </w:rPr>
      </w:pPr>
      <w:r w:rsidRPr="00B8645F">
        <w:rPr>
          <w:lang w:eastAsia="da-DK"/>
        </w:rPr>
        <w:t xml:space="preserve">Ved ulykker skal alle pressehenvendelser ske til Vejdirektoratets </w:t>
      </w:r>
      <w:r>
        <w:rPr>
          <w:lang w:eastAsia="da-DK"/>
        </w:rPr>
        <w:t>kommunikationsansvarlige</w:t>
      </w:r>
      <w:r w:rsidRPr="00B8645F">
        <w:rPr>
          <w:lang w:eastAsia="da-DK"/>
        </w:rPr>
        <w:t>.</w:t>
      </w:r>
    </w:p>
    <w:p w14:paraId="29D8275D" w14:textId="77777777" w:rsidR="00055A03" w:rsidRDefault="00055A03" w:rsidP="00055A03">
      <w:pPr>
        <w:rPr>
          <w:lang w:eastAsia="da-DK"/>
        </w:rPr>
      </w:pPr>
    </w:p>
    <w:p w14:paraId="646AD681" w14:textId="27033DDA" w:rsidR="00055A03" w:rsidRDefault="00055A03" w:rsidP="00055A03">
      <w:pPr>
        <w:rPr>
          <w:lang w:eastAsia="da-DK"/>
        </w:rPr>
      </w:pPr>
      <w:r w:rsidRPr="00B8645F">
        <w:rPr>
          <w:lang w:eastAsia="da-DK"/>
        </w:rPr>
        <w:t xml:space="preserve">Alle entreprenører/underentreprenører </w:t>
      </w:r>
      <w:r>
        <w:rPr>
          <w:lang w:eastAsia="da-DK"/>
        </w:rPr>
        <w:t xml:space="preserve">og leverandører </w:t>
      </w:r>
      <w:r w:rsidRPr="00B8645F">
        <w:rPr>
          <w:lang w:eastAsia="da-DK"/>
        </w:rPr>
        <w:t xml:space="preserve">på arbejdspladsen skal registrere og analysere ulykker og </w:t>
      </w:r>
      <w:proofErr w:type="gramStart"/>
      <w:r w:rsidRPr="00B8645F">
        <w:rPr>
          <w:lang w:eastAsia="da-DK"/>
        </w:rPr>
        <w:t>nærved</w:t>
      </w:r>
      <w:proofErr w:type="gramEnd"/>
      <w:r>
        <w:rPr>
          <w:lang w:eastAsia="da-DK"/>
        </w:rPr>
        <w:t xml:space="preserve"> hændelser</w:t>
      </w:r>
      <w:r w:rsidRPr="00B8645F">
        <w:rPr>
          <w:lang w:eastAsia="da-DK"/>
        </w:rPr>
        <w:t>.</w:t>
      </w:r>
      <w:r w:rsidRPr="00A2507F">
        <w:rPr>
          <w:lang w:eastAsia="da-DK"/>
        </w:rPr>
        <w:t xml:space="preserve"> </w:t>
      </w:r>
      <w:r w:rsidRPr="00B8645F">
        <w:rPr>
          <w:lang w:eastAsia="da-DK"/>
        </w:rPr>
        <w:t xml:space="preserve">Registrering og analyse </w:t>
      </w:r>
      <w:r>
        <w:rPr>
          <w:lang w:eastAsia="da-DK"/>
        </w:rPr>
        <w:t>skal ske i Vejdirektorats digitale værktøj Saf</w:t>
      </w:r>
      <w:r w:rsidR="001832B5">
        <w:rPr>
          <w:lang w:eastAsia="da-DK"/>
        </w:rPr>
        <w:t>e</w:t>
      </w:r>
      <w:r>
        <w:rPr>
          <w:lang w:eastAsia="da-DK"/>
        </w:rPr>
        <w:t>tyNet</w:t>
      </w:r>
      <w:r w:rsidRPr="00B8645F">
        <w:rPr>
          <w:lang w:eastAsia="da-DK"/>
        </w:rPr>
        <w:t>.</w:t>
      </w:r>
      <w:r>
        <w:rPr>
          <w:lang w:eastAsia="da-DK"/>
        </w:rPr>
        <w:t xml:space="preserve"> </w:t>
      </w:r>
      <w:r w:rsidRPr="003877CF">
        <w:rPr>
          <w:lang w:eastAsia="da-DK"/>
        </w:rPr>
        <w:lastRenderedPageBreak/>
        <w:t>Systemet understøtter samarbejdet om arbejdsmiljø mellem Vejdirektoratet og de udførende parter på projekterne</w:t>
      </w:r>
      <w:r>
        <w:rPr>
          <w:lang w:eastAsia="da-DK"/>
        </w:rPr>
        <w:t>. Entreprenøren skal igangsætte forebyggende handlinger på kort og lang sigt.</w:t>
      </w:r>
    </w:p>
    <w:p w14:paraId="71B3F22B" w14:textId="77777777" w:rsidR="00055A03" w:rsidRPr="00B8645F" w:rsidRDefault="00055A03" w:rsidP="00055A03">
      <w:pPr>
        <w:rPr>
          <w:lang w:eastAsia="da-DK"/>
        </w:rPr>
      </w:pPr>
    </w:p>
    <w:p w14:paraId="18BF39CB" w14:textId="77777777" w:rsidR="00055A03" w:rsidRPr="00B8645F" w:rsidRDefault="00055A03" w:rsidP="00055A03">
      <w:pPr>
        <w:rPr>
          <w:lang w:eastAsia="da-DK"/>
        </w:rPr>
      </w:pPr>
      <w:r>
        <w:rPr>
          <w:lang w:eastAsia="da-DK"/>
        </w:rPr>
        <w:t>E</w:t>
      </w:r>
      <w:r w:rsidRPr="00B8645F">
        <w:rPr>
          <w:lang w:eastAsia="da-DK"/>
        </w:rPr>
        <w:t xml:space="preserve">ntreprenører/underentreprenører </w:t>
      </w:r>
      <w:r>
        <w:rPr>
          <w:lang w:eastAsia="da-DK"/>
        </w:rPr>
        <w:t xml:space="preserve">skal </w:t>
      </w:r>
      <w:r w:rsidRPr="00B8645F">
        <w:rPr>
          <w:lang w:eastAsia="da-DK"/>
        </w:rPr>
        <w:t>på koordinerende sikkerhedsmøder</w:t>
      </w:r>
      <w:r>
        <w:rPr>
          <w:lang w:eastAsia="da-DK"/>
        </w:rPr>
        <w:t xml:space="preserve"> orientere øvrige parter om </w:t>
      </w:r>
      <w:r w:rsidRPr="00B8645F">
        <w:rPr>
          <w:lang w:eastAsia="da-DK"/>
        </w:rPr>
        <w:t xml:space="preserve">ulykker og </w:t>
      </w:r>
      <w:proofErr w:type="gramStart"/>
      <w:r w:rsidRPr="00B8645F">
        <w:rPr>
          <w:lang w:eastAsia="da-DK"/>
        </w:rPr>
        <w:t>nærved</w:t>
      </w:r>
      <w:proofErr w:type="gramEnd"/>
      <w:r>
        <w:rPr>
          <w:lang w:eastAsia="da-DK"/>
        </w:rPr>
        <w:t xml:space="preserve"> hændelser</w:t>
      </w:r>
      <w:r w:rsidRPr="00B8645F">
        <w:rPr>
          <w:lang w:eastAsia="da-DK"/>
        </w:rPr>
        <w:t>, der er sket i perioden siden sidste møde.</w:t>
      </w:r>
    </w:p>
    <w:p w14:paraId="7B18CD7A" w14:textId="24CEC100" w:rsidR="00055A03" w:rsidRDefault="00055A03" w:rsidP="00055A03">
      <w:pPr>
        <w:pStyle w:val="Overskrift1"/>
        <w:rPr>
          <w:lang w:eastAsia="da-DK"/>
        </w:rPr>
      </w:pPr>
      <w:bookmarkStart w:id="23" w:name="_Toc52794269"/>
      <w:bookmarkStart w:id="24" w:name="_Toc126590624"/>
      <w:r w:rsidRPr="00586BAB">
        <w:rPr>
          <w:lang w:eastAsia="da-DK"/>
        </w:rPr>
        <w:t>Særlige forhold og foranstaltninger</w:t>
      </w:r>
      <w:bookmarkEnd w:id="23"/>
      <w:bookmarkEnd w:id="24"/>
    </w:p>
    <w:p w14:paraId="018FC306" w14:textId="77777777" w:rsidR="00055A03" w:rsidRDefault="00055A03" w:rsidP="00055A03">
      <w:pPr>
        <w:rPr>
          <w:lang w:eastAsia="da-DK"/>
        </w:rPr>
      </w:pPr>
    </w:p>
    <w:p w14:paraId="033980D8" w14:textId="1FAA53E8" w:rsidR="00055A03" w:rsidRDefault="00055A03" w:rsidP="00055A03">
      <w:pPr>
        <w:rPr>
          <w:bCs/>
        </w:rPr>
      </w:pPr>
      <w:r w:rsidRPr="0099149F">
        <w:rPr>
          <w:bCs/>
        </w:rPr>
        <w:t>De særlig</w:t>
      </w:r>
      <w:r>
        <w:rPr>
          <w:bCs/>
        </w:rPr>
        <w:t>t</w:t>
      </w:r>
      <w:r w:rsidRPr="0099149F">
        <w:rPr>
          <w:bCs/>
        </w:rPr>
        <w:t xml:space="preserve"> farlige arbejder er </w:t>
      </w:r>
      <w:r>
        <w:rPr>
          <w:bCs/>
        </w:rPr>
        <w:t>listet</w:t>
      </w:r>
      <w:r w:rsidRPr="0099149F">
        <w:rPr>
          <w:bCs/>
        </w:rPr>
        <w:t xml:space="preserve"> </w:t>
      </w:r>
      <w:r w:rsidRPr="0043537B">
        <w:rPr>
          <w:bCs/>
        </w:rPr>
        <w:t xml:space="preserve">op </w:t>
      </w:r>
      <w:r w:rsidRPr="0099149F">
        <w:rPr>
          <w:bCs/>
        </w:rPr>
        <w:t xml:space="preserve">i bilag </w:t>
      </w:r>
      <w:r w:rsidR="00034301">
        <w:rPr>
          <w:bCs/>
        </w:rPr>
        <w:t>5</w:t>
      </w:r>
      <w:r w:rsidRPr="0099149F">
        <w:rPr>
          <w:bCs/>
        </w:rPr>
        <w:t xml:space="preserve"> og specifikke foranstaltninge</w:t>
      </w:r>
      <w:r w:rsidRPr="0043537B">
        <w:rPr>
          <w:bCs/>
        </w:rPr>
        <w:t>r fremgår af</w:t>
      </w:r>
      <w:r>
        <w:rPr>
          <w:bCs/>
          <w:color w:val="0070C0"/>
        </w:rPr>
        <w:t xml:space="preserve"> </w:t>
      </w:r>
      <w:r w:rsidRPr="0099149F">
        <w:rPr>
          <w:bCs/>
        </w:rPr>
        <w:t xml:space="preserve">bilag </w:t>
      </w:r>
      <w:r w:rsidR="00034301">
        <w:rPr>
          <w:bCs/>
        </w:rPr>
        <w:t>6</w:t>
      </w:r>
      <w:r w:rsidRPr="0099149F">
        <w:rPr>
          <w:bCs/>
        </w:rPr>
        <w:t xml:space="preserve"> </w:t>
      </w:r>
      <w:r>
        <w:rPr>
          <w:bCs/>
        </w:rPr>
        <w:t>for udførelse og håndtering heraf.</w:t>
      </w:r>
    </w:p>
    <w:p w14:paraId="501092C5" w14:textId="77777777" w:rsidR="00055A03" w:rsidRDefault="00055A03" w:rsidP="00055A03">
      <w:pPr>
        <w:pStyle w:val="Overskrift1"/>
        <w:rPr>
          <w:lang w:eastAsia="da-DK"/>
        </w:rPr>
      </w:pPr>
      <w:bookmarkStart w:id="25" w:name="_Toc52794270"/>
      <w:bookmarkStart w:id="26" w:name="_Toc126590625"/>
      <w:r>
        <w:rPr>
          <w:lang w:eastAsia="da-DK"/>
        </w:rPr>
        <w:t>Ajourføring</w:t>
      </w:r>
      <w:bookmarkEnd w:id="25"/>
      <w:bookmarkEnd w:id="26"/>
    </w:p>
    <w:p w14:paraId="26DB6CAA" w14:textId="77777777" w:rsidR="00055A03" w:rsidRDefault="00055A03" w:rsidP="00055A03">
      <w:pPr>
        <w:rPr>
          <w:lang w:eastAsia="da-DK"/>
        </w:rPr>
      </w:pPr>
    </w:p>
    <w:p w14:paraId="4AE47FDD" w14:textId="77777777" w:rsidR="00055A03" w:rsidRDefault="00055A03" w:rsidP="00055A03">
      <w:pPr>
        <w:rPr>
          <w:lang w:eastAsia="da-DK"/>
        </w:rPr>
      </w:pPr>
      <w:r>
        <w:rPr>
          <w:lang w:eastAsia="da-DK"/>
        </w:rPr>
        <w:t>Den systematiske opfølgning på byggepladsens arbejdsmiljøforhold herunder PSS med tilhørende bilag sker på sikkerhedsmøderne, hvor koordinering af kommende opgaver foretages.</w:t>
      </w:r>
    </w:p>
    <w:p w14:paraId="3B0A0D6A" w14:textId="77777777" w:rsidR="00055A03" w:rsidRDefault="00055A03" w:rsidP="00055A03">
      <w:pPr>
        <w:rPr>
          <w:lang w:eastAsia="da-DK"/>
        </w:rPr>
      </w:pPr>
    </w:p>
    <w:p w14:paraId="0BB163F8" w14:textId="77777777" w:rsidR="00055A03" w:rsidRDefault="00055A03" w:rsidP="00055A03">
      <w:pPr>
        <w:rPr>
          <w:lang w:eastAsia="da-DK"/>
        </w:rPr>
      </w:pPr>
      <w:r>
        <w:rPr>
          <w:lang w:eastAsia="da-DK"/>
        </w:rPr>
        <w:t>AMK-B er ansvarlig for den løbende ajourføring af PSS.</w:t>
      </w:r>
    </w:p>
    <w:p w14:paraId="2F54C702" w14:textId="77777777" w:rsidR="00055A03" w:rsidRDefault="00055A03" w:rsidP="00055A03">
      <w:pPr>
        <w:pStyle w:val="Overskrift1"/>
        <w:rPr>
          <w:lang w:eastAsia="da-DK"/>
        </w:rPr>
      </w:pPr>
      <w:bookmarkStart w:id="27" w:name="_Toc52794271"/>
      <w:bookmarkStart w:id="28" w:name="_Toc126590626"/>
      <w:r>
        <w:rPr>
          <w:lang w:eastAsia="da-DK"/>
        </w:rPr>
        <w:t>Myndigheder</w:t>
      </w:r>
      <w:bookmarkEnd w:id="27"/>
      <w:bookmarkEnd w:id="28"/>
    </w:p>
    <w:p w14:paraId="62636E1E" w14:textId="77777777" w:rsidR="00055A03" w:rsidRDefault="00055A03" w:rsidP="00055A03">
      <w:pPr>
        <w:rPr>
          <w:lang w:eastAsia="da-DK"/>
        </w:rPr>
      </w:pPr>
    </w:p>
    <w:p w14:paraId="1B845F4D" w14:textId="77777777" w:rsidR="00055A03" w:rsidRDefault="00055A03" w:rsidP="00055A03">
      <w:pPr>
        <w:rPr>
          <w:lang w:eastAsia="da-DK"/>
        </w:rPr>
      </w:pPr>
      <w:r>
        <w:rPr>
          <w:lang w:eastAsia="da-DK"/>
        </w:rPr>
        <w:t>Ved besøg af</w:t>
      </w:r>
      <w:r w:rsidRPr="007E2FD7">
        <w:rPr>
          <w:lang w:eastAsia="da-DK"/>
        </w:rPr>
        <w:t xml:space="preserve"> eller kontakt med Arbejdstilsynet eller anden myndighed</w:t>
      </w:r>
      <w:r>
        <w:rPr>
          <w:lang w:eastAsia="da-DK"/>
        </w:rPr>
        <w:t>,</w:t>
      </w:r>
      <w:r w:rsidRPr="007E2FD7">
        <w:rPr>
          <w:lang w:eastAsia="da-DK"/>
        </w:rPr>
        <w:t xml:space="preserve"> skal </w:t>
      </w:r>
      <w:r>
        <w:rPr>
          <w:lang w:eastAsia="da-DK"/>
        </w:rPr>
        <w:t>AMK-B</w:t>
      </w:r>
      <w:r w:rsidRPr="007E2FD7">
        <w:rPr>
          <w:lang w:eastAsia="da-DK"/>
        </w:rPr>
        <w:t xml:space="preserve"> straks</w:t>
      </w:r>
      <w:r>
        <w:rPr>
          <w:lang w:eastAsia="da-DK"/>
        </w:rPr>
        <w:t xml:space="preserve"> orienteres.</w:t>
      </w:r>
    </w:p>
    <w:p w14:paraId="46E88BCF" w14:textId="7E3D8E10" w:rsidR="00C90C89" w:rsidRDefault="00C90C89"/>
    <w:p w14:paraId="74F1B2A4" w14:textId="6A29EF9E" w:rsidR="005C56A3" w:rsidRDefault="005C56A3" w:rsidP="00333707">
      <w:pPr>
        <w:pStyle w:val="Overskrift1"/>
        <w:numPr>
          <w:ilvl w:val="0"/>
          <w:numId w:val="0"/>
        </w:numPr>
      </w:pPr>
      <w:bookmarkStart w:id="29" w:name="_Toc21587462"/>
      <w:bookmarkStart w:id="30" w:name="_Toc42765703"/>
      <w:bookmarkStart w:id="31" w:name="_Toc126590627"/>
      <w:r w:rsidRPr="00260080">
        <w:t>Dokumentstyring</w:t>
      </w:r>
      <w:bookmarkEnd w:id="29"/>
      <w:bookmarkEnd w:id="30"/>
      <w:bookmarkEnd w:id="31"/>
    </w:p>
    <w:p w14:paraId="17C721F7" w14:textId="14E7EED0" w:rsidR="005C56A3" w:rsidRDefault="005C56A3" w:rsidP="0010791D"/>
    <w:p w14:paraId="4D6EAE36" w14:textId="1192F2F1" w:rsidR="005C56A3" w:rsidRPr="005C56A3" w:rsidRDefault="005C56A3" w:rsidP="0010791D">
      <w:pPr>
        <w:rPr>
          <w:color w:val="FF0000"/>
        </w:rPr>
      </w:pPr>
      <w:r>
        <w:rPr>
          <w:color w:val="FF0000"/>
        </w:rPr>
        <w:t>Punkt</w:t>
      </w:r>
      <w:r w:rsidR="00055A03">
        <w:rPr>
          <w:color w:val="FF0000"/>
        </w:rPr>
        <w:t>et</w:t>
      </w:r>
      <w:r>
        <w:rPr>
          <w:color w:val="FF0000"/>
        </w:rPr>
        <w:t xml:space="preserve"> Dokumentstyring</w:t>
      </w:r>
      <w:r w:rsidRPr="005C56A3">
        <w:rPr>
          <w:color w:val="FF0000"/>
        </w:rPr>
        <w:t xml:space="preserve"> fjernes ved brug af dette paradigme</w:t>
      </w:r>
    </w:p>
    <w:p w14:paraId="593E007E" w14:textId="106AF70A" w:rsidR="005C56A3" w:rsidRPr="005C56A3" w:rsidRDefault="005C56A3" w:rsidP="0010791D">
      <w:pPr>
        <w:rPr>
          <w:color w:val="FF0000"/>
        </w:rPr>
      </w:pPr>
    </w:p>
    <w:tbl>
      <w:tblPr>
        <w:tblStyle w:val="Typografi1"/>
        <w:tblW w:w="5077" w:type="pct"/>
        <w:tblInd w:w="0" w:type="dxa"/>
        <w:tblLook w:val="04A0" w:firstRow="1" w:lastRow="0" w:firstColumn="1" w:lastColumn="0" w:noHBand="0" w:noVBand="1"/>
      </w:tblPr>
      <w:tblGrid>
        <w:gridCol w:w="1414"/>
        <w:gridCol w:w="1478"/>
        <w:gridCol w:w="1779"/>
        <w:gridCol w:w="1419"/>
        <w:gridCol w:w="1064"/>
        <w:gridCol w:w="1238"/>
        <w:gridCol w:w="1384"/>
      </w:tblGrid>
      <w:tr w:rsidR="005C56A3" w:rsidRPr="00260080" w14:paraId="7D1C01ED" w14:textId="77777777" w:rsidTr="005C56A3">
        <w:trPr>
          <w:cnfStyle w:val="100000000000" w:firstRow="1" w:lastRow="0" w:firstColumn="0" w:lastColumn="0" w:oddVBand="0" w:evenVBand="0" w:oddHBand="0" w:evenHBand="0" w:firstRowFirstColumn="0" w:firstRowLastColumn="0" w:lastRowFirstColumn="0" w:lastRowLastColumn="0"/>
          <w:trHeight w:val="283"/>
        </w:trPr>
        <w:tc>
          <w:tcPr>
            <w:tcW w:w="723"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p w14:paraId="2A1E3146" w14:textId="77777777" w:rsidR="005C56A3" w:rsidRPr="00260080" w:rsidRDefault="005C56A3" w:rsidP="004966B2">
            <w:pPr>
              <w:rPr>
                <w:sz w:val="16"/>
                <w:szCs w:val="16"/>
              </w:rPr>
            </w:pPr>
            <w:r w:rsidRPr="00260080">
              <w:rPr>
                <w:sz w:val="16"/>
                <w:szCs w:val="16"/>
              </w:rPr>
              <w:t>Godkendt af</w:t>
            </w:r>
          </w:p>
        </w:tc>
        <w:tc>
          <w:tcPr>
            <w:tcW w:w="756"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p w14:paraId="6355143B" w14:textId="77777777" w:rsidR="005C56A3" w:rsidRPr="00260080" w:rsidRDefault="005C56A3" w:rsidP="004966B2">
            <w:pPr>
              <w:rPr>
                <w:sz w:val="16"/>
                <w:szCs w:val="16"/>
              </w:rPr>
            </w:pPr>
            <w:r w:rsidRPr="00260080">
              <w:rPr>
                <w:sz w:val="16"/>
                <w:szCs w:val="16"/>
              </w:rPr>
              <w:t>Enhed/netværk</w:t>
            </w:r>
          </w:p>
        </w:tc>
        <w:tc>
          <w:tcPr>
            <w:tcW w:w="910"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p w14:paraId="51F6186A" w14:textId="4ADBEBC4" w:rsidR="005C56A3" w:rsidRPr="00260080" w:rsidRDefault="005C56A3" w:rsidP="004966B2">
            <w:pPr>
              <w:rPr>
                <w:sz w:val="16"/>
                <w:szCs w:val="16"/>
              </w:rPr>
            </w:pPr>
            <w:r>
              <w:rPr>
                <w:sz w:val="16"/>
                <w:szCs w:val="16"/>
              </w:rPr>
              <w:t>Emne i KLS</w:t>
            </w:r>
          </w:p>
        </w:tc>
        <w:tc>
          <w:tcPr>
            <w:tcW w:w="726"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p w14:paraId="69137372" w14:textId="77777777" w:rsidR="005C56A3" w:rsidRPr="00260080" w:rsidRDefault="005C56A3" w:rsidP="004966B2">
            <w:pPr>
              <w:rPr>
                <w:sz w:val="16"/>
                <w:szCs w:val="16"/>
              </w:rPr>
            </w:pPr>
            <w:r w:rsidRPr="00260080">
              <w:rPr>
                <w:sz w:val="16"/>
                <w:szCs w:val="16"/>
              </w:rPr>
              <w:t>Næste revision</w:t>
            </w:r>
          </w:p>
        </w:tc>
        <w:tc>
          <w:tcPr>
            <w:tcW w:w="544"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p w14:paraId="2A40CD8F" w14:textId="77777777" w:rsidR="005C56A3" w:rsidRPr="00511FD4" w:rsidRDefault="005C56A3" w:rsidP="004966B2">
            <w:pPr>
              <w:rPr>
                <w:sz w:val="16"/>
                <w:szCs w:val="16"/>
              </w:rPr>
            </w:pPr>
            <w:r>
              <w:rPr>
                <w:sz w:val="16"/>
                <w:szCs w:val="16"/>
              </w:rPr>
              <w:t>Adgang</w:t>
            </w:r>
          </w:p>
        </w:tc>
        <w:tc>
          <w:tcPr>
            <w:tcW w:w="633"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tcPr>
          <w:p w14:paraId="131AA511" w14:textId="77777777" w:rsidR="005C56A3" w:rsidRDefault="005C56A3" w:rsidP="004966B2">
            <w:pPr>
              <w:rPr>
                <w:sz w:val="16"/>
                <w:szCs w:val="16"/>
              </w:rPr>
            </w:pPr>
            <w:r>
              <w:rPr>
                <w:sz w:val="16"/>
                <w:szCs w:val="16"/>
              </w:rPr>
              <w:t>Journal nr.</w:t>
            </w:r>
          </w:p>
        </w:tc>
        <w:tc>
          <w:tcPr>
            <w:tcW w:w="708"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p w14:paraId="003B46E9" w14:textId="77777777" w:rsidR="005C56A3" w:rsidRPr="00260080" w:rsidRDefault="005C56A3" w:rsidP="004966B2">
            <w:pPr>
              <w:rPr>
                <w:sz w:val="16"/>
                <w:szCs w:val="16"/>
              </w:rPr>
            </w:pPr>
            <w:r>
              <w:rPr>
                <w:sz w:val="16"/>
                <w:szCs w:val="16"/>
              </w:rPr>
              <w:t>Forfatter</w:t>
            </w:r>
          </w:p>
        </w:tc>
      </w:tr>
      <w:tr w:rsidR="005C56A3" w:rsidRPr="0064575F" w14:paraId="3C738D22" w14:textId="77777777" w:rsidTr="005C56A3">
        <w:trPr>
          <w:trHeight w:val="397"/>
        </w:trPr>
        <w:tc>
          <w:tcPr>
            <w:tcW w:w="723"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sdt>
            <w:sdtPr>
              <w:rPr>
                <w:sz w:val="16"/>
                <w:szCs w:val="16"/>
              </w:rPr>
              <w:id w:val="378593883"/>
              <w:placeholder>
                <w:docPart w:val="ACEB5F2875384F44BE7FE9CB755254AF"/>
              </w:placeholder>
              <w15:appearance w15:val="hidden"/>
            </w:sdtPr>
            <w:sdtEndPr/>
            <w:sdtContent>
              <w:p w14:paraId="3682E486" w14:textId="62FD1928" w:rsidR="005C56A3" w:rsidRPr="00ED26AB" w:rsidRDefault="005C56A3" w:rsidP="004966B2">
                <w:pPr>
                  <w:rPr>
                    <w:sz w:val="16"/>
                    <w:szCs w:val="16"/>
                  </w:rPr>
                </w:pPr>
                <w:r>
                  <w:rPr>
                    <w:sz w:val="16"/>
                    <w:szCs w:val="16"/>
                  </w:rPr>
                  <w:t xml:space="preserve">KIR </w:t>
                </w:r>
                <w:r>
                  <w:rPr>
                    <w:sz w:val="16"/>
                    <w:szCs w:val="16"/>
                  </w:rPr>
                  <w:br/>
                  <w:t>/DT-</w:t>
                </w:r>
                <w:r w:rsidR="00FB756D">
                  <w:rPr>
                    <w:sz w:val="16"/>
                    <w:szCs w:val="16"/>
                  </w:rPr>
                  <w:t>EOM</w:t>
                </w:r>
                <w:r>
                  <w:rPr>
                    <w:sz w:val="16"/>
                    <w:szCs w:val="16"/>
                  </w:rPr>
                  <w:t>-</w:t>
                </w:r>
                <w:r w:rsidR="00FB756D">
                  <w:rPr>
                    <w:sz w:val="16"/>
                    <w:szCs w:val="16"/>
                  </w:rPr>
                  <w:t>MYA</w:t>
                </w:r>
              </w:p>
            </w:sdtContent>
          </w:sdt>
          <w:sdt>
            <w:sdtPr>
              <w:rPr>
                <w:sz w:val="16"/>
                <w:szCs w:val="16"/>
              </w:rPr>
              <w:id w:val="-1979683120"/>
              <w:placeholder>
                <w:docPart w:val="A883FD7CA1D040048F8C06EC1639D1B6"/>
              </w:placeholder>
              <w15:appearance w15:val="hidden"/>
            </w:sdtPr>
            <w:sdtEndPr/>
            <w:sdtContent>
              <w:p w14:paraId="5685C178" w14:textId="7DF6F569" w:rsidR="005C56A3" w:rsidRPr="00ED26AB" w:rsidRDefault="008E403C" w:rsidP="004966B2">
                <w:pPr>
                  <w:rPr>
                    <w:sz w:val="16"/>
                    <w:szCs w:val="16"/>
                  </w:rPr>
                </w:pPr>
                <w:r>
                  <w:rPr>
                    <w:sz w:val="16"/>
                    <w:szCs w:val="16"/>
                  </w:rPr>
                  <w:t>16-02-2023</w:t>
                </w:r>
              </w:p>
            </w:sdtContent>
          </w:sdt>
        </w:tc>
        <w:tc>
          <w:tcPr>
            <w:tcW w:w="756"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p w14:paraId="645BFBCC" w14:textId="4E5A035B" w:rsidR="005C56A3" w:rsidRPr="00ED26AB" w:rsidRDefault="00341225" w:rsidP="004966B2">
            <w:pPr>
              <w:rPr>
                <w:sz w:val="16"/>
                <w:szCs w:val="16"/>
              </w:rPr>
            </w:pPr>
            <w:sdt>
              <w:sdtPr>
                <w:rPr>
                  <w:sz w:val="16"/>
                  <w:szCs w:val="16"/>
                </w:rPr>
                <w:id w:val="820320962"/>
                <w:placeholder>
                  <w:docPart w:val="76B585FD95BE4CB49BFCA9D874781622"/>
                </w:placeholder>
                <w15:appearance w15:val="hidden"/>
              </w:sdtPr>
              <w:sdtEndPr/>
              <w:sdtContent>
                <w:sdt>
                  <w:sdtPr>
                    <w:rPr>
                      <w:sz w:val="16"/>
                      <w:szCs w:val="16"/>
                    </w:rPr>
                    <w:id w:val="1898627379"/>
                    <w:placeholder>
                      <w:docPart w:val="0A6825672AF44776BA911FE4673CEDAE"/>
                    </w:placeholder>
                    <w15:appearance w15:val="hidden"/>
                  </w:sdtPr>
                  <w:sdtEndPr/>
                  <w:sdtContent>
                    <w:r w:rsidR="005C56A3">
                      <w:rPr>
                        <w:sz w:val="16"/>
                        <w:szCs w:val="16"/>
                      </w:rPr>
                      <w:t>Arbejdsmiljø iht. bygherreansvar</w:t>
                    </w:r>
                  </w:sdtContent>
                </w:sdt>
              </w:sdtContent>
            </w:sdt>
          </w:p>
        </w:tc>
        <w:tc>
          <w:tcPr>
            <w:tcW w:w="910"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sdt>
            <w:sdtPr>
              <w:rPr>
                <w:sz w:val="16"/>
                <w:szCs w:val="16"/>
              </w:rPr>
              <w:id w:val="544803036"/>
              <w:placeholder>
                <w:docPart w:val="5F8A21D1834E4A799406D841AEF84C92"/>
              </w:placeholder>
              <w15:appearance w15:val="hidden"/>
            </w:sdtPr>
            <w:sdtEndPr/>
            <w:sdtContent>
              <w:p w14:paraId="37D7ADD5" w14:textId="56EDE2A8" w:rsidR="005C56A3" w:rsidRPr="00511FD4" w:rsidRDefault="005C56A3" w:rsidP="004966B2">
                <w:pPr>
                  <w:rPr>
                    <w:sz w:val="16"/>
                    <w:szCs w:val="16"/>
                  </w:rPr>
                </w:pPr>
                <w:r>
                  <w:rPr>
                    <w:sz w:val="16"/>
                    <w:szCs w:val="16"/>
                  </w:rPr>
                  <w:t>Fælles for entrepriser – Arbejdsmiljø under udførelsen</w:t>
                </w:r>
              </w:p>
            </w:sdtContent>
          </w:sdt>
        </w:tc>
        <w:tc>
          <w:tcPr>
            <w:tcW w:w="726"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tcPr>
          <w:sdt>
            <w:sdtPr>
              <w:rPr>
                <w:sz w:val="16"/>
                <w:szCs w:val="16"/>
              </w:rPr>
              <w:id w:val="-2026857877"/>
              <w:placeholder>
                <w:docPart w:val="2B70D8E9094B480E923B910AE9045CEF"/>
              </w:placeholder>
              <w15:appearance w15:val="hidden"/>
            </w:sdtPr>
            <w:sdtEndPr/>
            <w:sdtContent>
              <w:p w14:paraId="68348D5B" w14:textId="2E793416" w:rsidR="005C56A3" w:rsidRPr="00511FD4" w:rsidRDefault="005C56A3" w:rsidP="004966B2">
                <w:pPr>
                  <w:rPr>
                    <w:sz w:val="16"/>
                    <w:szCs w:val="16"/>
                  </w:rPr>
                </w:pPr>
                <w:r>
                  <w:rPr>
                    <w:sz w:val="16"/>
                    <w:szCs w:val="16"/>
                  </w:rPr>
                  <w:t>31-</w:t>
                </w:r>
                <w:r w:rsidR="004729BE">
                  <w:rPr>
                    <w:sz w:val="16"/>
                    <w:szCs w:val="16"/>
                  </w:rPr>
                  <w:t>01</w:t>
                </w:r>
                <w:r>
                  <w:rPr>
                    <w:sz w:val="16"/>
                    <w:szCs w:val="16"/>
                  </w:rPr>
                  <w:t>-202</w:t>
                </w:r>
                <w:r w:rsidR="004729BE">
                  <w:rPr>
                    <w:sz w:val="16"/>
                    <w:szCs w:val="16"/>
                  </w:rPr>
                  <w:t>6</w:t>
                </w:r>
              </w:p>
            </w:sdtContent>
          </w:sdt>
        </w:tc>
        <w:tc>
          <w:tcPr>
            <w:tcW w:w="544"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tcPr>
          <w:p w14:paraId="431FD91D" w14:textId="1FD6D638" w:rsidR="005C56A3" w:rsidRPr="0057405E" w:rsidRDefault="00341225" w:rsidP="0047127B">
            <w:pPr>
              <w:rPr>
                <w:sz w:val="16"/>
                <w:szCs w:val="16"/>
              </w:rPr>
            </w:pPr>
            <w:sdt>
              <w:sdtPr>
                <w:rPr>
                  <w:sz w:val="16"/>
                  <w:szCs w:val="16"/>
                </w:rPr>
                <w:id w:val="359094884"/>
                <w14:checkbox>
                  <w14:checked w14:val="1"/>
                  <w14:checkedState w14:val="2612" w14:font="MS Gothic"/>
                  <w14:uncheckedState w14:val="2610" w14:font="MS Gothic"/>
                </w14:checkbox>
              </w:sdtPr>
              <w:sdtEndPr/>
              <w:sdtContent>
                <w:r w:rsidR="004729BE">
                  <w:rPr>
                    <w:rFonts w:ascii="MS Gothic" w:eastAsia="MS Gothic" w:hAnsi="MS Gothic" w:hint="eastAsia"/>
                    <w:sz w:val="16"/>
                    <w:szCs w:val="16"/>
                  </w:rPr>
                  <w:t>☒</w:t>
                </w:r>
              </w:sdtContent>
            </w:sdt>
            <w:r w:rsidR="005C56A3">
              <w:rPr>
                <w:sz w:val="16"/>
                <w:szCs w:val="16"/>
              </w:rPr>
              <w:t xml:space="preserve"> </w:t>
            </w:r>
            <w:sdt>
              <w:sdtPr>
                <w:rPr>
                  <w:sz w:val="16"/>
                  <w:szCs w:val="16"/>
                </w:rPr>
                <w:id w:val="97538743"/>
                <w:placeholder>
                  <w:docPart w:val="01A57ADD433C4EEA9172BE45FFBDB602"/>
                </w:placeholder>
                <w:showingPlcHdr/>
                <w15:appearance w15:val="hidden"/>
              </w:sdtPr>
              <w:sdtEndPr/>
              <w:sdtContent>
                <w:r w:rsidR="005C56A3" w:rsidRPr="0057405E">
                  <w:rPr>
                    <w:rStyle w:val="Pladsholdertekst"/>
                    <w:sz w:val="16"/>
                    <w:szCs w:val="16"/>
                  </w:rPr>
                  <w:t>Intern</w:t>
                </w:r>
              </w:sdtContent>
            </w:sdt>
          </w:p>
          <w:p w14:paraId="37D90D72" w14:textId="17C2A470" w:rsidR="005C56A3" w:rsidRDefault="00341225" w:rsidP="0047127B">
            <w:pPr>
              <w:rPr>
                <w:sz w:val="16"/>
                <w:szCs w:val="16"/>
              </w:rPr>
            </w:pPr>
            <w:sdt>
              <w:sdtPr>
                <w:rPr>
                  <w:sz w:val="16"/>
                  <w:szCs w:val="16"/>
                </w:rPr>
                <w:id w:val="-1876226537"/>
                <w14:checkbox>
                  <w14:checked w14:val="1"/>
                  <w14:checkedState w14:val="2612" w14:font="MS Gothic"/>
                  <w14:uncheckedState w14:val="2610" w14:font="MS Gothic"/>
                </w14:checkbox>
              </w:sdtPr>
              <w:sdtEndPr/>
              <w:sdtContent>
                <w:r w:rsidR="005C56A3">
                  <w:rPr>
                    <w:rFonts w:ascii="MS Gothic" w:eastAsia="MS Gothic" w:hAnsi="MS Gothic" w:hint="eastAsia"/>
                    <w:sz w:val="16"/>
                    <w:szCs w:val="16"/>
                  </w:rPr>
                  <w:t>☒</w:t>
                </w:r>
              </w:sdtContent>
            </w:sdt>
            <w:r w:rsidR="005C56A3" w:rsidRPr="0057405E">
              <w:rPr>
                <w:sz w:val="16"/>
                <w:szCs w:val="16"/>
              </w:rPr>
              <w:t xml:space="preserve"> </w:t>
            </w:r>
            <w:sdt>
              <w:sdtPr>
                <w:rPr>
                  <w:sz w:val="16"/>
                  <w:szCs w:val="16"/>
                </w:rPr>
                <w:id w:val="-725221421"/>
                <w:placeholder>
                  <w:docPart w:val="10D436B4347E4BF39E8B3B217F25846E"/>
                </w:placeholder>
                <w:showingPlcHdr/>
                <w15:appearance w15:val="hidden"/>
              </w:sdtPr>
              <w:sdtEndPr/>
              <w:sdtContent>
                <w:r w:rsidR="005C56A3" w:rsidRPr="0057405E">
                  <w:rPr>
                    <w:rStyle w:val="Pladsholdertekst"/>
                    <w:sz w:val="16"/>
                    <w:szCs w:val="16"/>
                  </w:rPr>
                  <w:t>Ekstern</w:t>
                </w:r>
              </w:sdtContent>
            </w:sdt>
          </w:p>
          <w:p w14:paraId="1CE59513" w14:textId="77777777" w:rsidR="005C56A3" w:rsidRPr="00511FD4" w:rsidRDefault="005C56A3" w:rsidP="00BB54EB">
            <w:pPr>
              <w:rPr>
                <w:sz w:val="16"/>
                <w:szCs w:val="16"/>
              </w:rPr>
            </w:pPr>
          </w:p>
        </w:tc>
        <w:tc>
          <w:tcPr>
            <w:tcW w:w="633"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tcPr>
          <w:sdt>
            <w:sdtPr>
              <w:rPr>
                <w:sz w:val="16"/>
                <w:szCs w:val="16"/>
              </w:rPr>
              <w:id w:val="-1220437456"/>
              <w:placeholder>
                <w:docPart w:val="A0DF547B5E96493D80CE1C1E5B64AB84"/>
              </w:placeholder>
              <w15:appearance w15:val="hidden"/>
            </w:sdtPr>
            <w:sdtEndPr/>
            <w:sdtContent>
              <w:p w14:paraId="2E94B865" w14:textId="01E3D3F8" w:rsidR="005C56A3" w:rsidRDefault="005C56A3" w:rsidP="004271FA">
                <w:pPr>
                  <w:rPr>
                    <w:sz w:val="16"/>
                    <w:szCs w:val="16"/>
                  </w:rPr>
                </w:pPr>
                <w:r>
                  <w:rPr>
                    <w:sz w:val="16"/>
                    <w:szCs w:val="16"/>
                  </w:rPr>
                  <w:t>13/19170-1</w:t>
                </w:r>
                <w:r w:rsidR="009D2816">
                  <w:rPr>
                    <w:sz w:val="16"/>
                    <w:szCs w:val="16"/>
                  </w:rPr>
                  <w:t>8</w:t>
                </w:r>
              </w:p>
            </w:sdtContent>
          </w:sdt>
          <w:p w14:paraId="1A72C0E7" w14:textId="77777777" w:rsidR="005C56A3" w:rsidRDefault="005C56A3" w:rsidP="004271FA">
            <w:pPr>
              <w:rPr>
                <w:sz w:val="16"/>
                <w:szCs w:val="16"/>
              </w:rPr>
            </w:pPr>
          </w:p>
        </w:tc>
        <w:tc>
          <w:tcPr>
            <w:tcW w:w="708" w:type="pct"/>
            <w:tcBorders>
              <w:top w:val="single" w:sz="4" w:space="0" w:color="005EB8" w:themeColor="accent1"/>
              <w:left w:val="single" w:sz="4" w:space="0" w:color="005EB8" w:themeColor="accent1"/>
              <w:bottom w:val="single" w:sz="4" w:space="0" w:color="005EB8" w:themeColor="accent1"/>
              <w:right w:val="single" w:sz="4" w:space="0" w:color="005EB8" w:themeColor="accent1"/>
            </w:tcBorders>
            <w:hideMark/>
          </w:tcPr>
          <w:sdt>
            <w:sdtPr>
              <w:rPr>
                <w:sz w:val="16"/>
                <w:szCs w:val="16"/>
              </w:rPr>
              <w:id w:val="-1104799909"/>
              <w:placeholder>
                <w:docPart w:val="E1D544F61B2C48E78D7EE2C6091A1C2A"/>
              </w:placeholder>
              <w15:appearance w15:val="hidden"/>
            </w:sdtPr>
            <w:sdtEndPr/>
            <w:sdtContent>
              <w:p w14:paraId="3F5F18F6" w14:textId="3D1CAD92" w:rsidR="005C56A3" w:rsidRPr="00634EE7" w:rsidRDefault="005C56A3" w:rsidP="004966B2">
                <w:pPr>
                  <w:rPr>
                    <w:sz w:val="16"/>
                    <w:szCs w:val="16"/>
                    <w:lang w:val="en-US"/>
                  </w:rPr>
                </w:pPr>
                <w:r w:rsidRPr="00634EE7">
                  <w:rPr>
                    <w:sz w:val="16"/>
                    <w:szCs w:val="16"/>
                    <w:lang w:val="en-US"/>
                  </w:rPr>
                  <w:t xml:space="preserve">ARS </w:t>
                </w:r>
                <w:proofErr w:type="spellStart"/>
                <w:r w:rsidRPr="00634EE7">
                  <w:rPr>
                    <w:sz w:val="16"/>
                    <w:szCs w:val="16"/>
                    <w:lang w:val="en-US"/>
                  </w:rPr>
                  <w:t>mfl</w:t>
                </w:r>
                <w:proofErr w:type="spellEnd"/>
                <w:r w:rsidRPr="00634EE7">
                  <w:rPr>
                    <w:sz w:val="16"/>
                    <w:szCs w:val="16"/>
                    <w:lang w:val="en-US"/>
                  </w:rPr>
                  <w:t>.</w:t>
                </w:r>
                <w:r w:rsidRPr="00634EE7">
                  <w:rPr>
                    <w:sz w:val="16"/>
                    <w:szCs w:val="16"/>
                    <w:lang w:val="en-US"/>
                  </w:rPr>
                  <w:br/>
                  <w:t>/DT-</w:t>
                </w:r>
                <w:r w:rsidR="00FB756D">
                  <w:rPr>
                    <w:sz w:val="16"/>
                    <w:szCs w:val="16"/>
                    <w:lang w:val="en-US"/>
                  </w:rPr>
                  <w:t>EOM-MYA</w:t>
                </w:r>
              </w:p>
            </w:sdtContent>
          </w:sdt>
          <w:p w14:paraId="3E4D744D" w14:textId="77777777" w:rsidR="005C56A3" w:rsidRPr="00634EE7" w:rsidRDefault="005C56A3" w:rsidP="004966B2">
            <w:pPr>
              <w:rPr>
                <w:sz w:val="16"/>
                <w:szCs w:val="16"/>
                <w:lang w:val="en-US"/>
              </w:rPr>
            </w:pPr>
          </w:p>
        </w:tc>
      </w:tr>
    </w:tbl>
    <w:p w14:paraId="37FA1F0E" w14:textId="1F3A3CBE" w:rsidR="005C56A3" w:rsidRPr="006C0F57" w:rsidRDefault="00904677" w:rsidP="00BB54EB">
      <w:pPr>
        <w:rPr>
          <w:sz w:val="16"/>
          <w:szCs w:val="16"/>
        </w:rPr>
      </w:pPr>
      <w:r w:rsidRPr="006C0F57">
        <w:rPr>
          <w:sz w:val="16"/>
          <w:szCs w:val="16"/>
        </w:rPr>
        <w:t>Dokumentstyring af bilag til PSS følger hoveddokumentet.</w:t>
      </w:r>
    </w:p>
    <w:p w14:paraId="042A12DC" w14:textId="6E7BE6EE" w:rsidR="00C90C89" w:rsidRDefault="00C90C89"/>
    <w:p w14:paraId="04A978C2" w14:textId="770B04AA" w:rsidR="00C90C89" w:rsidRPr="00341225" w:rsidRDefault="00341225">
      <w:pPr>
        <w:rPr>
          <w:sz w:val="16"/>
          <w:szCs w:val="16"/>
        </w:rPr>
      </w:pPr>
      <w:r w:rsidRPr="00341225">
        <w:rPr>
          <w:sz w:val="16"/>
          <w:szCs w:val="16"/>
        </w:rPr>
        <w:t>08/11/2024: Mindre ændring – figurer fjernet</w:t>
      </w:r>
      <w:r>
        <w:rPr>
          <w:sz w:val="16"/>
          <w:szCs w:val="16"/>
        </w:rPr>
        <w:t xml:space="preserve"> – DHH/VT1</w:t>
      </w:r>
    </w:p>
    <w:p w14:paraId="054D11D9" w14:textId="3433ACD8" w:rsidR="00C90C89" w:rsidRDefault="004729BE">
      <w:r>
        <w:rPr>
          <w:rFonts w:ascii="Times New Roman" w:hAnsi="Times New Roman" w:cs="Times New Roman"/>
          <w:noProof/>
          <w:sz w:val="24"/>
          <w:szCs w:val="24"/>
          <w:lang w:eastAsia="da-DK"/>
        </w:rPr>
        <mc:AlternateContent>
          <mc:Choice Requires="wps">
            <w:drawing>
              <wp:anchor distT="0" distB="0" distL="114300" distR="114300" simplePos="0" relativeHeight="251658752" behindDoc="0" locked="0" layoutInCell="1" allowOverlap="1" wp14:anchorId="17028B97" wp14:editId="1297719A">
                <wp:simplePos x="0" y="0"/>
                <wp:positionH relativeFrom="margin">
                  <wp:align>left</wp:align>
                </wp:positionH>
                <wp:positionV relativeFrom="page">
                  <wp:posOffset>9215120</wp:posOffset>
                </wp:positionV>
                <wp:extent cx="6210300" cy="472440"/>
                <wp:effectExtent l="0" t="0" r="19050" b="22860"/>
                <wp:wrapNone/>
                <wp:docPr id="13" name="Tekstfelt 13"/>
                <wp:cNvGraphicFramePr/>
                <a:graphic xmlns:a="http://schemas.openxmlformats.org/drawingml/2006/main">
                  <a:graphicData uri="http://schemas.microsoft.com/office/word/2010/wordprocessingShape">
                    <wps:wsp>
                      <wps:cNvSpPr txBox="1"/>
                      <wps:spPr>
                        <a:xfrm>
                          <a:off x="0" y="0"/>
                          <a:ext cx="6210300" cy="472440"/>
                        </a:xfrm>
                        <a:prstGeom prst="rect">
                          <a:avLst/>
                        </a:prstGeom>
                        <a:solidFill>
                          <a:schemeClr val="lt1"/>
                        </a:solidFill>
                        <a:ln w="6350">
                          <a:solidFill>
                            <a:srgbClr val="FF0000"/>
                          </a:solidFill>
                        </a:ln>
                      </wps:spPr>
                      <wps:txbx>
                        <w:txbxContent>
                          <w:tbl>
                            <w:tblPr>
                              <w:tblStyle w:val="Tabel-Git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61"/>
                            </w:tblGrid>
                            <w:tr w:rsidR="00C90C89" w14:paraId="2528F750" w14:textId="77777777" w:rsidTr="00FB756D">
                              <w:trPr>
                                <w:trHeight w:val="284"/>
                              </w:trPr>
                              <w:tc>
                                <w:tcPr>
                                  <w:tcW w:w="9061" w:type="dxa"/>
                                  <w:hideMark/>
                                </w:tcPr>
                                <w:p w14:paraId="139DBB59" w14:textId="77777777" w:rsidR="00C90C89" w:rsidRPr="00FB756D" w:rsidRDefault="00C90C89">
                                  <w:pPr>
                                    <w:rPr>
                                      <w:i/>
                                      <w:color w:val="FF0000"/>
                                    </w:rPr>
                                  </w:pPr>
                                  <w:r w:rsidRPr="00FB756D">
                                    <w:rPr>
                                      <w:i/>
                                      <w:color w:val="FF0000"/>
                                    </w:rPr>
                                    <w:t>Definition: Et paradigme er et dokument/skabelon med en række præformaterede oplysninger samt redigerbare felter, der gør det nemmere at udarbejde det endelige dokument.</w:t>
                                  </w:r>
                                </w:p>
                              </w:tc>
                            </w:tr>
                          </w:tbl>
                          <w:p w14:paraId="2FA47175" w14:textId="77777777" w:rsidR="00C90C89" w:rsidRDefault="00C90C89" w:rsidP="00C90C89">
                            <w:pPr>
                              <w:rPr>
                                <w:i/>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028B97" id="Tekstfelt 13" o:spid="_x0000_s1027" type="#_x0000_t202" style="position:absolute;margin-left:0;margin-top:725.6pt;width:489pt;height:37.2pt;z-index:251658752;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qsXOQIAAIQEAAAOAAAAZHJzL2Uyb0RvYy54bWysVEtv2zAMvg/YfxB0X+ykabsZcYosRYYB&#10;QVsgHXpWZCkxIIsapcTOfv0o5d3tNCwHhRQpPr6P9OihawzbKvQ12JL3ezlnykqoarsq+Y/X2afP&#10;nPkgbCUMWFXynfL8Yfzxw6h1hRrAGkylkFEQ64vWlXwdgiuyzMu1aoTvgVOWjBqwEYFUXGUVipai&#10;NyYb5Pld1gJWDkEq7+n2cW/k4xRfayXDs9ZeBWZKTrWFdGI6l/HMxiNRrFC4dS0PZYh/qKIRtaWk&#10;p1CPIgi2wfqPUE0tETzo0JPQZKB1LVXqgbrp5++6WayFU6kXAse7E0z+/4WVT9uFe0EWuq/QEYER&#10;kNb5wtNl7KfT2MR/qpSRnSDcnWBTXWCSLu8G/fwmJ5Mk2/B+MBwmXLPza4c+fFPQsCiUHImWhJbY&#10;zn2gjOR6dInJPJi6mtXGJCWOgpoaZFtBJJqQaqQXV17GspYqubnNU+Arm8fV8vR+NsvpF9u8DkGa&#10;sXR5bj5KoVt2rK4ugFlCtSO8EPaj5J2c1dTUXPjwIpBmh3CgfQjPdGgDVBQcJM7WgL/+dh/9iVKy&#10;ctbSLJbc/9wIVJyZ75bI/tKPkLKQlOHt/YAUvLQsLy1200yBkOrT5jmZxOgfzFHUCM0brc0kZiWT&#10;sJJylzwcxWnYbwitnVSTSXKicXUizO3CyRg6MhMpe+3eBLoDr4Em4gmOUyuKd/TufeNLC5NNAF0n&#10;7iPOe1QP8NOoJ3YOaxl36VJPXuePx/g3AAAA//8DAFBLAwQUAAYACAAAACEAx3EtYd8AAAAKAQAA&#10;DwAAAGRycy9kb3ducmV2LnhtbEyPQU+DQBCF7yb+h82YeLMLKG1FlsZotElvYmPibcpugcjOEnYL&#10;9N93POlxvvfy5r18M9tOjGbwrSMF8SICYahyuqVawf7z7W4NwgckjZ0jo+BsPGyK66scM+0m+jBj&#10;GWrBIeQzVNCE0GdS+qoxFv3C9YZYO7rBYuBzqKUecOJw28kkipbSYkv8ocHevDSm+ilPVsHudbsK&#10;x3J/X9a79+l7jBM8D19K3d7Mz08ggpnDnxl+63N1KLjTwZ1Ie9Ep4CGB6UMaJyBYf1ytGR0YpUm6&#10;BFnk8v+E4gIAAP//AwBQSwECLQAUAAYACAAAACEAtoM4kv4AAADhAQAAEwAAAAAAAAAAAAAAAAAA&#10;AAAAW0NvbnRlbnRfVHlwZXNdLnhtbFBLAQItABQABgAIAAAAIQA4/SH/1gAAAJQBAAALAAAAAAAA&#10;AAAAAAAAAC8BAABfcmVscy8ucmVsc1BLAQItABQABgAIAAAAIQBlQqsXOQIAAIQEAAAOAAAAAAAA&#10;AAAAAAAAAC4CAABkcnMvZTJvRG9jLnhtbFBLAQItABQABgAIAAAAIQDHcS1h3wAAAAoBAAAPAAAA&#10;AAAAAAAAAAAAAJMEAABkcnMvZG93bnJldi54bWxQSwUGAAAAAAQABADzAAAAnwUAAAAA&#10;" fillcolor="white [3201]" strokecolor="red" strokeweight=".5pt">
                <v:textbox>
                  <w:txbxContent>
                    <w:tbl>
                      <w:tblPr>
                        <w:tblStyle w:val="Tabel-Git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61"/>
                      </w:tblGrid>
                      <w:tr w:rsidR="00C90C89" w14:paraId="2528F750" w14:textId="77777777" w:rsidTr="00FB756D">
                        <w:trPr>
                          <w:trHeight w:val="284"/>
                        </w:trPr>
                        <w:tc>
                          <w:tcPr>
                            <w:tcW w:w="9061" w:type="dxa"/>
                            <w:hideMark/>
                          </w:tcPr>
                          <w:p w14:paraId="139DBB59" w14:textId="77777777" w:rsidR="00C90C89" w:rsidRPr="00FB756D" w:rsidRDefault="00C90C89">
                            <w:pPr>
                              <w:rPr>
                                <w:i/>
                                <w:color w:val="FF0000"/>
                              </w:rPr>
                            </w:pPr>
                            <w:r w:rsidRPr="00FB756D">
                              <w:rPr>
                                <w:i/>
                                <w:color w:val="FF0000"/>
                              </w:rPr>
                              <w:t>Definition: Et paradigme er et dokument/skabelon med en række præformaterede oplysninger samt redigerbare felter, der gør det nemmere at udarbejde det endelige dokument.</w:t>
                            </w:r>
                          </w:p>
                        </w:tc>
                      </w:tr>
                    </w:tbl>
                    <w:p w14:paraId="2FA47175" w14:textId="77777777" w:rsidR="00C90C89" w:rsidRDefault="00C90C89" w:rsidP="00C90C89">
                      <w:pPr>
                        <w:rPr>
                          <w:i/>
                        </w:rPr>
                      </w:pPr>
                    </w:p>
                  </w:txbxContent>
                </v:textbox>
                <w10:wrap anchorx="margin" anchory="page"/>
              </v:shape>
            </w:pict>
          </mc:Fallback>
        </mc:AlternateContent>
      </w:r>
      <w:r w:rsidR="00C90C89">
        <w:br w:type="page"/>
      </w:r>
    </w:p>
    <w:p w14:paraId="45AF1D39" w14:textId="764EBB45" w:rsidR="00A012E0" w:rsidRDefault="00C90C89" w:rsidP="00FE319D">
      <w:pPr>
        <w:pStyle w:val="Overskrift1"/>
        <w:numPr>
          <w:ilvl w:val="0"/>
          <w:numId w:val="0"/>
        </w:numPr>
      </w:pPr>
      <w:bookmarkStart w:id="32" w:name="_Toc126590628"/>
      <w:r>
        <w:lastRenderedPageBreak/>
        <w:t>Bilag 1: Tidsplan</w:t>
      </w:r>
      <w:bookmarkEnd w:id="32"/>
    </w:p>
    <w:p w14:paraId="45734C90" w14:textId="4E5D8A56" w:rsidR="00C90C89" w:rsidRDefault="00C90C89" w:rsidP="00C90C89"/>
    <w:p w14:paraId="7590F1A9" w14:textId="2E8AFE10" w:rsidR="00664454" w:rsidRPr="00664454" w:rsidRDefault="00664454" w:rsidP="00C90C89">
      <w:pPr>
        <w:rPr>
          <w:color w:val="FF0000"/>
        </w:rPr>
      </w:pPr>
      <w:r w:rsidRPr="00664454">
        <w:rPr>
          <w:color w:val="FF0000"/>
        </w:rPr>
        <w:t>Her indsættes entreprenørens arbejdsplan eller projekterings- og udførelsestidsplan.</w:t>
      </w:r>
    </w:p>
    <w:p w14:paraId="25417C23" w14:textId="5C4419C3" w:rsidR="00664454" w:rsidRDefault="00664454" w:rsidP="00C90C89"/>
    <w:p w14:paraId="3B9D3FE2" w14:textId="1AA8861D" w:rsidR="00664454" w:rsidRDefault="00664454">
      <w:r>
        <w:br w:type="page"/>
      </w:r>
    </w:p>
    <w:p w14:paraId="4E2DC52D" w14:textId="62AD12A3" w:rsidR="00664454" w:rsidRDefault="00664454" w:rsidP="00F048B6">
      <w:pPr>
        <w:pStyle w:val="Overskrift1"/>
        <w:numPr>
          <w:ilvl w:val="0"/>
          <w:numId w:val="0"/>
        </w:numPr>
      </w:pPr>
      <w:r>
        <w:lastRenderedPageBreak/>
        <w:t xml:space="preserve"> </w:t>
      </w:r>
      <w:bookmarkStart w:id="33" w:name="_Toc126590629"/>
      <w:r>
        <w:t>Bilag 2: Organisationsdiagram og arbejdspladsens adresseliste</w:t>
      </w:r>
      <w:bookmarkEnd w:id="33"/>
    </w:p>
    <w:p w14:paraId="05F89238" w14:textId="77777777" w:rsidR="00664454" w:rsidRPr="00664454" w:rsidRDefault="00664454" w:rsidP="00664454">
      <w:pPr>
        <w:keepNext/>
        <w:spacing w:before="240" w:line="288" w:lineRule="auto"/>
        <w:rPr>
          <w:rFonts w:eastAsia="Arial" w:cs="Times New Roman"/>
          <w:b/>
        </w:rPr>
      </w:pPr>
      <w:r w:rsidRPr="00664454">
        <w:rPr>
          <w:rFonts w:eastAsia="Arial" w:cs="Times New Roman"/>
          <w:b/>
        </w:rPr>
        <w:t>Arbejdspladsens arbejdsmiljø</w:t>
      </w:r>
      <w:r w:rsidRPr="00664454">
        <w:rPr>
          <w:rFonts w:eastAsia="Arial" w:cs="Times New Roman"/>
          <w:b/>
          <w:shd w:val="clear" w:color="auto" w:fill="FFFFFF"/>
        </w:rPr>
        <w:t>organisation</w:t>
      </w:r>
    </w:p>
    <w:p w14:paraId="2C0E2797" w14:textId="13964086" w:rsidR="00664454" w:rsidRPr="00664454" w:rsidRDefault="00341225" w:rsidP="00664454">
      <w:pPr>
        <w:spacing w:before="120" w:after="120" w:line="276" w:lineRule="auto"/>
        <w:ind w:left="284" w:hanging="284"/>
        <w:rPr>
          <w:rFonts w:eastAsia="Arial" w:cs="Times New Roman"/>
        </w:rPr>
      </w:pPr>
      <w:r>
        <w:pict w14:anchorId="56F03B9B">
          <v:group id="_x0000_s2050" editas="orgchart" style="width:489.3pt;height:589.95pt;mso-position-horizontal-relative:char;mso-position-vertical-relative:line" coordorigin="1418,2189" coordsize="14991,19882">
            <o:lock v:ext="edit" aspectratio="t"/>
            <o:diagram v:ext="edit" dgmstyle="0" dgmscalex="61448" dgmscaley="143448" dgmfontsize="11" constrainbounds="0,0,0,0" autolayout="f">
              <o:relationtable v:ext="edit">
                <o:rel v:ext="edit" idsrc="#_s2062" iddest="#_s2062"/>
                <o:rel v:ext="edit" idsrc="#_s2063" iddest="#_s2062" idcntr="#_s2061"/>
                <o:rel v:ext="edit" idsrc="#_s2064" iddest="#_s2063" idcntr="#_s2060"/>
                <o:rel v:ext="edit" idsrc="#_s2065" iddest="#_s2063" idcntr="#_s2059"/>
                <o:rel v:ext="edit" idsrc="#_s2069" iddest="#_s2063" idcntr="#_s2055"/>
                <o:rel v:ext="edit" idsrc="#_s2066" iddest="#_s2064" idcntr="#_s2058"/>
                <o:rel v:ext="edit" idsrc="#_s2067" iddest="#_s2064" idcntr="#_s2057"/>
                <o:rel v:ext="edit" idsrc="#_s2068" iddest="#_s2064" idcntr="#_s2056"/>
                <o:rel v:ext="edit" idsrc="#_s2071" iddest="#_s2064" idcntr="#_s2053"/>
                <o:rel v:ext="edit" idsrc="#_s2072" iddest="#_s2064" idcntr="#_s2052"/>
                <o:rel v:ext="edit" idsrc="#_s2070" iddest="#_s2065" idcntr="#_s2054"/>
              </o:relationtable>
            </o:diagram>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051" type="#_x0000_t75" style="position:absolute;left:1418;top:2189;width:14991;height:19882" o:preferrelative="f">
              <v:fill o:detectmouseclick="t"/>
              <v:path o:extrusionok="t" o:connecttype="none"/>
              <o:lock v:ext="edit" text="t"/>
            </v:shape>
            <v:shapetype id="_x0000_t33" coordsize="21600,21600" o:spt="33" o:oned="t" path="m,l21600,r,21600e" filled="f">
              <v:stroke joinstyle="miter"/>
              <v:path arrowok="t" fillok="f" o:connecttype="none"/>
              <o:lock v:ext="edit" shapetype="t"/>
            </v:shapetype>
            <v:shape id="_s2052" o:spid="_x0000_s2052" type="#_x0000_t33" style="position:absolute;left:3166;top:7521;width:201;height:6132;rotation:180" o:connectortype="elbow" adj="-396715,-49516,-396715" strokeweight="2.25pt"/>
            <v:shape id="_s2053" o:spid="_x0000_s2053" type="#_x0000_t33" style="position:absolute;left:3166;top:7521;width:201;height:4914;rotation:180" o:connectortype="elbow" adj="-396715,-56437,-396715" strokeweight="2.25pt"/>
            <v:shape id="_s2054" o:spid="_x0000_s2054" type="#_x0000_t33" style="position:absolute;left:12844;top:7468;width:1669;height:5837;flip:y" o:connectortype="elbow" adj="-170440,51022,-170440" strokeweight="2.25pt"/>
            <v:shapetype id="_x0000_t32" coordsize="21600,21600" o:spt="32" o:oned="t" path="m,l21600,21600e" filled="f">
              <v:path arrowok="t" fillok="f" o:connecttype="none"/>
              <o:lock v:ext="edit" shapetype="t"/>
            </v:shapetype>
            <v:shape id="_s2055" o:spid="_x0000_s2055" type="#_x0000_t32" style="position:absolute;left:8497;top:5646;width:836;height:1;rotation:270" o:connectortype="elbow" adj="-242427,-1,-242427" strokeweight="2.25pt"/>
            <v:shape id="_s2056" o:spid="_x0000_s2056" type="#_x0000_t33" style="position:absolute;left:3166;top:7521;width:201;height:3688;rotation:180" o:connectortype="elbow" adj="-396715,-68016,-396715" strokeweight="2.25pt"/>
            <v:shape id="_s2057" o:spid="_x0000_s2057" type="#_x0000_t33" style="position:absolute;left:3166;top:7521;width:201;height:2495;rotation:180" o:connectortype="elbow" adj="-396715,-90195,-396715" strokeweight="2.25pt"/>
            <v:shape id="_s2058" o:spid="_x0000_s2058" type="#_x0000_t33" style="position:absolute;left:3167;top:8275;width:200;height:550;rotation:180" o:connectortype="elbow" adj="-363528,-357185,-363528" strokeweight="2.25pt"/>
            <v:shape id="_s2059" o:spid="_x0000_s2059" type="#_x0000_t33" style="position:absolute;left:11558;top:3110;width:281;height:5629;rotation:270;flip:x" o:connectortype="elbow" adj="-1161840,24710,-1161840" strokeweight="2.25pt"/>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_s2060" o:spid="_x0000_s2060" type="#_x0000_t34" style="position:absolute;left:5631;top:2764;width:818;height:5748;rotation:270" o:connectortype="elbow" adj="7392,-24185,-93422" strokeweight="2.25pt"/>
            <v:shape id="_s2061" o:spid="_x0000_s2061" type="#_x0000_t32" style="position:absolute;left:8787;top:3655;width:256;height:1;rotation:270" o:connectortype="elbow" adj="-788989,-1,-788989" strokeweight="2.25pt"/>
            <v:roundrect id="_s2062" o:spid="_x0000_s2062" style="position:absolute;left:7362;top:2189;width:3102;height:1338;v-text-anchor:middle" arcsize="10923f" o:dgmlayout="0" o:dgmnodekind="1" o:dgmlayoutmru="0" filled="f" fillcolor="#bbe0e3">
              <v:textbox style="mso-next-textbox:#_s2062" inset="0,0,0,0">
                <w:txbxContent>
                  <w:p w14:paraId="592B87CB" w14:textId="77777777" w:rsidR="00C926AD" w:rsidRPr="00AA59E4" w:rsidRDefault="00C926AD" w:rsidP="00C926AD">
                    <w:pPr>
                      <w:spacing w:line="240" w:lineRule="auto"/>
                      <w:jc w:val="center"/>
                      <w:rPr>
                        <w:rFonts w:cs="Arial"/>
                        <w:b/>
                        <w:sz w:val="14"/>
                        <w:szCs w:val="14"/>
                      </w:rPr>
                    </w:pPr>
                  </w:p>
                  <w:p w14:paraId="76055275" w14:textId="77777777" w:rsidR="00C926AD" w:rsidRPr="00AA59E4" w:rsidRDefault="00C926AD" w:rsidP="00C926AD">
                    <w:pPr>
                      <w:spacing w:line="240" w:lineRule="auto"/>
                      <w:jc w:val="center"/>
                      <w:rPr>
                        <w:rFonts w:cs="Arial"/>
                        <w:b/>
                        <w:sz w:val="14"/>
                        <w:szCs w:val="14"/>
                      </w:rPr>
                    </w:pPr>
                    <w:r w:rsidRPr="00AA59E4">
                      <w:rPr>
                        <w:rFonts w:cs="Arial"/>
                        <w:b/>
                        <w:sz w:val="14"/>
                        <w:szCs w:val="14"/>
                      </w:rPr>
                      <w:t>Bygherre</w:t>
                    </w:r>
                  </w:p>
                  <w:p w14:paraId="453938EE" w14:textId="77777777" w:rsidR="00C926AD" w:rsidRPr="00AA59E4" w:rsidRDefault="00C926AD" w:rsidP="00C926AD">
                    <w:pPr>
                      <w:spacing w:line="240" w:lineRule="auto"/>
                      <w:jc w:val="center"/>
                      <w:rPr>
                        <w:rFonts w:cs="Arial"/>
                        <w:sz w:val="14"/>
                        <w:szCs w:val="14"/>
                      </w:rPr>
                    </w:pPr>
                    <w:r w:rsidRPr="00AA59E4">
                      <w:rPr>
                        <w:rFonts w:cs="Arial"/>
                        <w:sz w:val="14"/>
                        <w:szCs w:val="14"/>
                      </w:rPr>
                      <w:t>Vejdirektoratet</w:t>
                    </w:r>
                  </w:p>
                  <w:p w14:paraId="3F49E7FD" w14:textId="77777777" w:rsidR="00C926AD" w:rsidRPr="00AA59E4" w:rsidRDefault="00C926AD" w:rsidP="00C926AD">
                    <w:pPr>
                      <w:rPr>
                        <w:rFonts w:cs="Arial"/>
                        <w:sz w:val="14"/>
                        <w:szCs w:val="14"/>
                      </w:rPr>
                    </w:pPr>
                    <w:r w:rsidRPr="00AA59E4">
                      <w:rPr>
                        <w:rFonts w:cs="Arial"/>
                        <w:sz w:val="14"/>
                        <w:szCs w:val="14"/>
                      </w:rPr>
                      <w:t xml:space="preserve">Projektleder: </w:t>
                    </w:r>
                  </w:p>
                </w:txbxContent>
              </v:textbox>
            </v:roundrect>
            <v:roundrect id="_s2063" o:spid="_x0000_s2063" style="position:absolute;left:7362;top:3784;width:3102;height:1445;v-text-anchor:middle" arcsize="10923f" o:dgmlayout="0" o:dgmnodekind="0" filled="f" fillcolor="#bbe0e3">
              <v:textbox style="mso-next-textbox:#_s2063" inset="0,0,0,0">
                <w:txbxContent>
                  <w:p w14:paraId="1FD2E547" w14:textId="77777777" w:rsidR="00C926AD" w:rsidRPr="00AA59E4" w:rsidRDefault="00C926AD" w:rsidP="00C926AD">
                    <w:pPr>
                      <w:jc w:val="center"/>
                      <w:rPr>
                        <w:rFonts w:cs="Arial"/>
                        <w:b/>
                        <w:sz w:val="14"/>
                        <w:szCs w:val="14"/>
                      </w:rPr>
                    </w:pPr>
                    <w:r w:rsidRPr="00AA59E4">
                      <w:rPr>
                        <w:rFonts w:cs="Arial"/>
                        <w:b/>
                        <w:sz w:val="14"/>
                        <w:szCs w:val="14"/>
                      </w:rPr>
                      <w:t>Arbejdsmiljøkoordinator</w:t>
                    </w:r>
                  </w:p>
                  <w:p w14:paraId="78B290BC" w14:textId="77777777" w:rsidR="00C926AD" w:rsidRPr="00AA59E4" w:rsidRDefault="00C926AD" w:rsidP="00C926AD">
                    <w:pPr>
                      <w:spacing w:line="240" w:lineRule="auto"/>
                      <w:jc w:val="center"/>
                      <w:rPr>
                        <w:rFonts w:cs="Arial"/>
                        <w:sz w:val="14"/>
                        <w:szCs w:val="14"/>
                      </w:rPr>
                    </w:pPr>
                    <w:r w:rsidRPr="00AA59E4">
                      <w:rPr>
                        <w:rFonts w:cs="Arial"/>
                        <w:sz w:val="14"/>
                        <w:szCs w:val="14"/>
                      </w:rPr>
                      <w:t>AMK-B</w:t>
                    </w:r>
                  </w:p>
                  <w:p w14:paraId="7567621F" w14:textId="77777777" w:rsidR="00C926AD" w:rsidRPr="00AA59E4" w:rsidRDefault="00C926AD" w:rsidP="00C926AD">
                    <w:pPr>
                      <w:spacing w:line="240" w:lineRule="auto"/>
                      <w:rPr>
                        <w:rFonts w:cs="Arial"/>
                        <w:sz w:val="14"/>
                        <w:szCs w:val="14"/>
                      </w:rPr>
                    </w:pPr>
                    <w:r w:rsidRPr="00AA59E4">
                      <w:rPr>
                        <w:rFonts w:cs="Arial"/>
                        <w:sz w:val="14"/>
                        <w:szCs w:val="14"/>
                      </w:rPr>
                      <w:t xml:space="preserve">Navn: </w:t>
                    </w:r>
                  </w:p>
                  <w:p w14:paraId="1A2C39C6" w14:textId="77777777" w:rsidR="00C926AD" w:rsidRPr="00AA59E4" w:rsidRDefault="00C926AD" w:rsidP="00C926AD">
                    <w:pPr>
                      <w:spacing w:line="240" w:lineRule="auto"/>
                      <w:rPr>
                        <w:rFonts w:cs="Arial"/>
                        <w:sz w:val="14"/>
                        <w:szCs w:val="14"/>
                      </w:rPr>
                    </w:pPr>
                    <w:r w:rsidRPr="00AA59E4">
                      <w:rPr>
                        <w:rFonts w:cs="Arial"/>
                        <w:sz w:val="14"/>
                        <w:szCs w:val="14"/>
                      </w:rPr>
                      <w:t>Firma:</w:t>
                    </w:r>
                  </w:p>
                </w:txbxContent>
              </v:textbox>
            </v:roundrect>
            <v:roundrect id="_s2064" o:spid="_x0000_s2064" style="position:absolute;left:1614;top:6047;width:3104;height:1474;v-text-anchor:middle" arcsize="10923f" o:dgmlayout="2" o:dgmnodekind="0" filled="f" fillcolor="#bbe0e3">
              <v:textbox style="mso-next-textbox:#_s2064" inset="0,0,0,0">
                <w:txbxContent>
                  <w:p w14:paraId="7D51AC7C" w14:textId="77777777" w:rsidR="00C926AD" w:rsidRPr="00AA59E4" w:rsidRDefault="00C926AD" w:rsidP="00C926AD">
                    <w:pPr>
                      <w:jc w:val="center"/>
                      <w:rPr>
                        <w:rFonts w:cs="Arial"/>
                        <w:b/>
                        <w:sz w:val="14"/>
                        <w:szCs w:val="14"/>
                      </w:rPr>
                    </w:pPr>
                    <w:r w:rsidRPr="00AA59E4">
                      <w:rPr>
                        <w:rFonts w:cs="Arial"/>
                        <w:b/>
                        <w:sz w:val="14"/>
                        <w:szCs w:val="14"/>
                      </w:rPr>
                      <w:t>Entreprise &lt;</w:t>
                    </w:r>
                    <w:proofErr w:type="spellStart"/>
                    <w:r w:rsidRPr="00AA59E4">
                      <w:rPr>
                        <w:rFonts w:cs="Arial"/>
                        <w:b/>
                        <w:sz w:val="14"/>
                        <w:szCs w:val="14"/>
                      </w:rPr>
                      <w:t>xxxxx.xxx</w:t>
                    </w:r>
                    <w:proofErr w:type="spellEnd"/>
                    <w:r w:rsidRPr="00AA59E4">
                      <w:rPr>
                        <w:rFonts w:cs="Arial"/>
                        <w:b/>
                        <w:sz w:val="14"/>
                        <w:szCs w:val="14"/>
                      </w:rPr>
                      <w:t>&gt;</w:t>
                    </w:r>
                  </w:p>
                  <w:p w14:paraId="41530B68" w14:textId="77777777" w:rsidR="00C926AD" w:rsidRPr="00AA59E4" w:rsidRDefault="00C926AD" w:rsidP="00C926AD">
                    <w:pPr>
                      <w:spacing w:line="240" w:lineRule="auto"/>
                      <w:rPr>
                        <w:rFonts w:cs="Arial"/>
                        <w:sz w:val="14"/>
                        <w:szCs w:val="14"/>
                      </w:rPr>
                    </w:pPr>
                  </w:p>
                  <w:p w14:paraId="29E96016"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7917F485" w14:textId="77777777" w:rsidR="00C926AD" w:rsidRPr="00AA59E4" w:rsidRDefault="00C926AD" w:rsidP="00C926AD">
                    <w:pPr>
                      <w:spacing w:line="240" w:lineRule="auto"/>
                      <w:rPr>
                        <w:rFonts w:cs="Arial"/>
                        <w:sz w:val="14"/>
                        <w:szCs w:val="14"/>
                      </w:rPr>
                    </w:pPr>
                  </w:p>
                </w:txbxContent>
              </v:textbox>
            </v:roundrect>
            <v:roundrect id="_s2065" o:spid="_x0000_s2065" style="position:absolute;left:12752;top:6065;width:3519;height:1403;v-text-anchor:middle" arcsize="10923f" o:dgmlayout="2" o:dgmnodekind="0" fillcolor="#b6dde8">
              <v:textbox style="mso-next-textbox:#_s2065" inset="0,0,0,0">
                <w:txbxContent>
                  <w:p w14:paraId="2760D572" w14:textId="77777777" w:rsidR="00C926AD" w:rsidRDefault="00C926AD" w:rsidP="00C926AD">
                    <w:pPr>
                      <w:jc w:val="center"/>
                      <w:rPr>
                        <w:rFonts w:cs="Arial"/>
                        <w:b/>
                        <w:sz w:val="14"/>
                        <w:szCs w:val="14"/>
                      </w:rPr>
                    </w:pPr>
                    <w:r w:rsidRPr="00AA59E4">
                      <w:rPr>
                        <w:rFonts w:cs="Arial"/>
                        <w:b/>
                        <w:sz w:val="14"/>
                        <w:szCs w:val="14"/>
                      </w:rPr>
                      <w:t>Sideløbende entrepriser/aktører</w:t>
                    </w:r>
                  </w:p>
                  <w:p w14:paraId="48E941CB" w14:textId="77777777" w:rsidR="00C926AD" w:rsidRPr="00AA59E4" w:rsidRDefault="00C926AD" w:rsidP="00C926AD">
                    <w:pPr>
                      <w:jc w:val="center"/>
                      <w:rPr>
                        <w:rFonts w:cs="Arial"/>
                        <w:b/>
                        <w:sz w:val="14"/>
                        <w:szCs w:val="14"/>
                      </w:rPr>
                    </w:pPr>
                  </w:p>
                </w:txbxContent>
              </v:textbox>
            </v:roundrect>
            <v:roundrect id="_s2066" o:spid="_x0000_s2066" style="position:absolute;left:3366;top:8275;width:3103;height:1099;v-text-anchor:middle" arcsize="10923f" o:dgmlayout="2" o:dgmnodekind="0" filled="f" fillcolor="#bbe0e3">
              <v:textbox style="mso-next-textbox:#_s2066" inset="0,0,0,0">
                <w:txbxContent>
                  <w:p w14:paraId="57ADB803" w14:textId="77777777" w:rsidR="00C926AD" w:rsidRPr="00AA59E4" w:rsidRDefault="00C926AD" w:rsidP="00C926AD">
                    <w:pPr>
                      <w:jc w:val="center"/>
                      <w:rPr>
                        <w:rFonts w:cs="Arial"/>
                        <w:b/>
                        <w:sz w:val="14"/>
                        <w:szCs w:val="14"/>
                      </w:rPr>
                    </w:pPr>
                    <w:r w:rsidRPr="00AA59E4">
                      <w:rPr>
                        <w:rFonts w:cs="Arial"/>
                        <w:b/>
                        <w:sz w:val="14"/>
                        <w:szCs w:val="14"/>
                      </w:rPr>
                      <w:t>&lt;Under fagområde&gt;</w:t>
                    </w:r>
                  </w:p>
                  <w:p w14:paraId="3E791DBC"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47769C8C" w14:textId="77777777" w:rsidR="00C926AD" w:rsidRPr="00AA59E4" w:rsidRDefault="00C926AD" w:rsidP="00C926AD">
                    <w:pPr>
                      <w:spacing w:line="240" w:lineRule="auto"/>
                      <w:rPr>
                        <w:rFonts w:cs="Arial"/>
                        <w:strike/>
                        <w:sz w:val="14"/>
                        <w:szCs w:val="14"/>
                      </w:rPr>
                    </w:pPr>
                  </w:p>
                </w:txbxContent>
              </v:textbox>
            </v:roundrect>
            <v:roundrect id="_s2067" o:spid="_x0000_s2067" style="position:absolute;left:3367;top:9472;width:3102;height:1089;v-text-anchor:middle" arcsize="10923f" o:dgmlayout="2" o:dgmnodekind="0" filled="f" fillcolor="#bbe0e3">
              <v:textbox style="mso-next-textbox:#_s2067" inset="0,0,0,0">
                <w:txbxContent>
                  <w:p w14:paraId="0EF0D0C9" w14:textId="77777777" w:rsidR="00C926AD" w:rsidRPr="00AA59E4" w:rsidRDefault="00C926AD" w:rsidP="00C926AD">
                    <w:pPr>
                      <w:jc w:val="center"/>
                      <w:rPr>
                        <w:rFonts w:cs="Arial"/>
                        <w:b/>
                        <w:sz w:val="14"/>
                        <w:szCs w:val="14"/>
                      </w:rPr>
                    </w:pPr>
                    <w:r w:rsidRPr="00AA59E4">
                      <w:rPr>
                        <w:rFonts w:cs="Arial"/>
                        <w:b/>
                        <w:sz w:val="14"/>
                        <w:szCs w:val="14"/>
                      </w:rPr>
                      <w:t>&lt;Under fagområde&gt;</w:t>
                    </w:r>
                  </w:p>
                  <w:p w14:paraId="47867394"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0C0CD653" w14:textId="77777777" w:rsidR="00C926AD" w:rsidRPr="00AA59E4" w:rsidRDefault="00C926AD" w:rsidP="00C926AD">
                    <w:pPr>
                      <w:spacing w:line="240" w:lineRule="auto"/>
                      <w:rPr>
                        <w:rFonts w:cs="Arial"/>
                        <w:sz w:val="14"/>
                        <w:szCs w:val="14"/>
                      </w:rPr>
                    </w:pPr>
                  </w:p>
                </w:txbxContent>
              </v:textbox>
            </v:roundrect>
            <v:roundrect id="_s2068" o:spid="_x0000_s2068" style="position:absolute;left:3366;top:10657;width:3103;height:1103;v-text-anchor:middle" arcsize="10923f" o:dgmlayout="2" o:dgmnodekind="0" filled="f" fillcolor="#bbe0e3">
              <v:textbox style="mso-next-textbox:#_s2068" inset="0,0,0,0">
                <w:txbxContent>
                  <w:p w14:paraId="4B64CE50" w14:textId="77777777" w:rsidR="00C926AD" w:rsidRPr="00AA59E4" w:rsidRDefault="00C926AD" w:rsidP="00C926AD">
                    <w:pPr>
                      <w:jc w:val="center"/>
                      <w:rPr>
                        <w:rFonts w:cs="Arial"/>
                        <w:b/>
                        <w:sz w:val="14"/>
                        <w:szCs w:val="14"/>
                      </w:rPr>
                    </w:pPr>
                    <w:r w:rsidRPr="00AA59E4">
                      <w:rPr>
                        <w:rFonts w:cs="Arial"/>
                        <w:b/>
                        <w:sz w:val="14"/>
                        <w:szCs w:val="14"/>
                      </w:rPr>
                      <w:t>&lt;Under fagområde&gt;</w:t>
                    </w:r>
                  </w:p>
                  <w:p w14:paraId="754BA182"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717FFF3F" w14:textId="77777777" w:rsidR="00C926AD" w:rsidRPr="00AA59E4" w:rsidRDefault="00C926AD" w:rsidP="00C926AD">
                    <w:pPr>
                      <w:spacing w:line="240" w:lineRule="auto"/>
                      <w:rPr>
                        <w:rFonts w:cs="Arial"/>
                        <w:sz w:val="14"/>
                        <w:szCs w:val="14"/>
                      </w:rPr>
                    </w:pPr>
                  </w:p>
                </w:txbxContent>
              </v:textbox>
            </v:roundrect>
            <v:roundrect id="_s2069" o:spid="_x0000_s2069" style="position:absolute;left:7362;top:6064;width:3102;height:1428;v-text-anchor:middle" arcsize="10923f" o:dgmlayout="2" o:dgmnodekind="0" filled="f" fillcolor="#bbe0e3">
              <v:textbox style="mso-next-textbox:#_s2069" inset="0,0,0,0">
                <w:txbxContent>
                  <w:p w14:paraId="20D7351C" w14:textId="77777777" w:rsidR="00C926AD" w:rsidRPr="00AA59E4" w:rsidRDefault="00C926AD" w:rsidP="00C926AD">
                    <w:pPr>
                      <w:jc w:val="center"/>
                      <w:rPr>
                        <w:rFonts w:cs="Arial"/>
                        <w:b/>
                        <w:sz w:val="14"/>
                        <w:szCs w:val="14"/>
                      </w:rPr>
                    </w:pPr>
                    <w:r w:rsidRPr="00AA59E4">
                      <w:rPr>
                        <w:rFonts w:cs="Arial"/>
                        <w:b/>
                        <w:sz w:val="14"/>
                        <w:szCs w:val="14"/>
                      </w:rPr>
                      <w:t>Entreprisestyring</w:t>
                    </w:r>
                  </w:p>
                  <w:p w14:paraId="7B1D3BD9" w14:textId="77777777" w:rsidR="00C926AD" w:rsidRPr="00AA59E4" w:rsidRDefault="00C926AD" w:rsidP="00C926AD">
                    <w:pPr>
                      <w:spacing w:line="240" w:lineRule="auto"/>
                      <w:rPr>
                        <w:rFonts w:cs="Arial"/>
                        <w:sz w:val="14"/>
                        <w:szCs w:val="14"/>
                      </w:rPr>
                    </w:pPr>
                  </w:p>
                  <w:p w14:paraId="2B8DFB61" w14:textId="77777777" w:rsidR="00C926AD" w:rsidRPr="00AA59E4" w:rsidRDefault="00C926AD" w:rsidP="00C926AD">
                    <w:pPr>
                      <w:spacing w:line="240" w:lineRule="auto"/>
                      <w:rPr>
                        <w:rFonts w:cs="Arial"/>
                        <w:sz w:val="14"/>
                        <w:szCs w:val="14"/>
                      </w:rPr>
                    </w:pPr>
                    <w:r w:rsidRPr="00AA59E4">
                      <w:rPr>
                        <w:rFonts w:cs="Arial"/>
                        <w:sz w:val="14"/>
                        <w:szCs w:val="14"/>
                      </w:rPr>
                      <w:t>Navn:</w:t>
                    </w:r>
                  </w:p>
                  <w:p w14:paraId="00F18259" w14:textId="77777777" w:rsidR="00C926AD" w:rsidRPr="00AA59E4" w:rsidRDefault="00C926AD" w:rsidP="00C926AD">
                    <w:pPr>
                      <w:spacing w:line="240" w:lineRule="auto"/>
                      <w:rPr>
                        <w:rFonts w:cs="Arial"/>
                        <w:sz w:val="14"/>
                        <w:szCs w:val="14"/>
                      </w:rPr>
                    </w:pPr>
                    <w:r w:rsidRPr="00AA59E4">
                      <w:rPr>
                        <w:rFonts w:cs="Arial"/>
                        <w:sz w:val="14"/>
                        <w:szCs w:val="14"/>
                      </w:rPr>
                      <w:t>Firma:</w:t>
                    </w:r>
                  </w:p>
                  <w:p w14:paraId="4C223618" w14:textId="77777777" w:rsidR="00C926AD" w:rsidRPr="00AA59E4" w:rsidRDefault="00C926AD" w:rsidP="00C926AD">
                    <w:pPr>
                      <w:rPr>
                        <w:sz w:val="14"/>
                        <w:szCs w:val="14"/>
                      </w:rPr>
                    </w:pPr>
                  </w:p>
                </w:txbxContent>
              </v:textbox>
            </v:roundrect>
            <v:roundrect id="_s2070" o:spid="_x0000_s2070" style="position:absolute;left:9738;top:10818;width:3106;height:4975;v-text-anchor:middle" arcsize="10923f" o:dgmlayout="0" o:dgmnodekind="2" fillcolor="#fbd4b4">
              <v:textbox style="mso-next-textbox:#_s2070" inset="0,0,0,0">
                <w:txbxContent>
                  <w:p w14:paraId="36E6F6E0" w14:textId="77777777" w:rsidR="00C926AD" w:rsidRPr="00AA59E4" w:rsidRDefault="00C926AD" w:rsidP="00C926AD">
                    <w:pPr>
                      <w:jc w:val="center"/>
                      <w:rPr>
                        <w:rFonts w:cs="Arial"/>
                        <w:b/>
                        <w:sz w:val="14"/>
                        <w:szCs w:val="14"/>
                      </w:rPr>
                    </w:pPr>
                    <w:r w:rsidRPr="00AA59E4">
                      <w:rPr>
                        <w:rFonts w:cs="Arial"/>
                        <w:b/>
                        <w:sz w:val="14"/>
                        <w:szCs w:val="14"/>
                      </w:rPr>
                      <w:t>Forsyningsselskaber</w:t>
                    </w:r>
                  </w:p>
                  <w:p w14:paraId="5599BDC0" w14:textId="77777777" w:rsidR="00C926AD" w:rsidRPr="00AA59E4" w:rsidRDefault="00C926AD" w:rsidP="00C926AD">
                    <w:pPr>
                      <w:jc w:val="center"/>
                      <w:rPr>
                        <w:rFonts w:cs="Arial"/>
                        <w:b/>
                        <w:sz w:val="14"/>
                        <w:szCs w:val="14"/>
                      </w:rPr>
                    </w:pPr>
                    <w:r w:rsidRPr="00AA59E4">
                      <w:rPr>
                        <w:rFonts w:cs="Arial"/>
                        <w:b/>
                        <w:sz w:val="14"/>
                        <w:szCs w:val="14"/>
                      </w:rPr>
                      <w:t>(Ledningsomlægninger)</w:t>
                    </w:r>
                  </w:p>
                  <w:p w14:paraId="06114871" w14:textId="77777777" w:rsidR="00C926AD" w:rsidRPr="00AA59E4" w:rsidRDefault="00C926AD" w:rsidP="00C926AD">
                    <w:pPr>
                      <w:jc w:val="center"/>
                      <w:rPr>
                        <w:rFonts w:cs="Arial"/>
                        <w:b/>
                        <w:sz w:val="14"/>
                        <w:szCs w:val="14"/>
                      </w:rPr>
                    </w:pPr>
                  </w:p>
                  <w:p w14:paraId="6014DAC9" w14:textId="77777777" w:rsidR="00C926AD" w:rsidRPr="00AA59E4" w:rsidRDefault="00C926AD" w:rsidP="00C926AD">
                    <w:pPr>
                      <w:spacing w:line="240" w:lineRule="auto"/>
                      <w:rPr>
                        <w:rFonts w:cs="Arial"/>
                        <w:b/>
                        <w:sz w:val="14"/>
                        <w:szCs w:val="14"/>
                      </w:rPr>
                    </w:pPr>
                    <w:r w:rsidRPr="00AA59E4">
                      <w:rPr>
                        <w:rFonts w:cs="Arial"/>
                        <w:b/>
                        <w:sz w:val="14"/>
                        <w:szCs w:val="14"/>
                      </w:rPr>
                      <w:t>&lt;El&gt;:</w:t>
                    </w:r>
                  </w:p>
                  <w:p w14:paraId="1B1A32A7" w14:textId="77777777" w:rsidR="00C926AD" w:rsidRPr="00AA59E4" w:rsidRDefault="00C926AD" w:rsidP="00C926AD">
                    <w:pPr>
                      <w:spacing w:line="240" w:lineRule="auto"/>
                      <w:rPr>
                        <w:rFonts w:cs="Arial"/>
                        <w:sz w:val="14"/>
                        <w:szCs w:val="14"/>
                      </w:rPr>
                    </w:pPr>
                  </w:p>
                  <w:p w14:paraId="5715FE25" w14:textId="77777777" w:rsidR="00C926AD" w:rsidRPr="00AA59E4" w:rsidRDefault="00C926AD" w:rsidP="00C926AD">
                    <w:pPr>
                      <w:spacing w:line="240" w:lineRule="auto"/>
                      <w:rPr>
                        <w:rFonts w:cs="Arial"/>
                        <w:sz w:val="14"/>
                        <w:szCs w:val="14"/>
                      </w:rPr>
                    </w:pPr>
                    <w:r w:rsidRPr="00AA59E4">
                      <w:rPr>
                        <w:rFonts w:cs="Arial"/>
                        <w:b/>
                        <w:sz w:val="14"/>
                        <w:szCs w:val="14"/>
                      </w:rPr>
                      <w:t>&lt;IT/tele&gt;:</w:t>
                    </w:r>
                  </w:p>
                  <w:p w14:paraId="01C3A43E" w14:textId="77777777" w:rsidR="00C926AD" w:rsidRPr="00AA59E4" w:rsidRDefault="00C926AD" w:rsidP="00C926AD">
                    <w:pPr>
                      <w:spacing w:line="240" w:lineRule="auto"/>
                      <w:rPr>
                        <w:rFonts w:cs="Arial"/>
                        <w:sz w:val="14"/>
                        <w:szCs w:val="14"/>
                      </w:rPr>
                    </w:pPr>
                  </w:p>
                  <w:p w14:paraId="498086FC" w14:textId="77777777" w:rsidR="00C926AD" w:rsidRPr="00AA59E4" w:rsidRDefault="00C926AD" w:rsidP="00C926AD">
                    <w:pPr>
                      <w:spacing w:line="240" w:lineRule="auto"/>
                      <w:rPr>
                        <w:rFonts w:cs="Arial"/>
                        <w:sz w:val="14"/>
                        <w:szCs w:val="14"/>
                      </w:rPr>
                    </w:pPr>
                    <w:r w:rsidRPr="00AA59E4">
                      <w:rPr>
                        <w:rFonts w:cs="Arial"/>
                        <w:b/>
                        <w:sz w:val="14"/>
                        <w:szCs w:val="14"/>
                      </w:rPr>
                      <w:t>&lt;Regnvand/spildevand&gt;:</w:t>
                    </w:r>
                  </w:p>
                  <w:p w14:paraId="62C74EAF" w14:textId="77777777" w:rsidR="00C926AD" w:rsidRPr="00AA59E4" w:rsidRDefault="00C926AD" w:rsidP="00C926AD">
                    <w:pPr>
                      <w:spacing w:line="240" w:lineRule="auto"/>
                      <w:rPr>
                        <w:rFonts w:cs="Arial"/>
                        <w:sz w:val="14"/>
                        <w:szCs w:val="14"/>
                      </w:rPr>
                    </w:pPr>
                  </w:p>
                  <w:p w14:paraId="132277F4" w14:textId="77777777" w:rsidR="00C926AD" w:rsidRPr="00AA59E4" w:rsidRDefault="00C926AD" w:rsidP="00C926AD">
                    <w:pPr>
                      <w:spacing w:line="240" w:lineRule="auto"/>
                      <w:rPr>
                        <w:rFonts w:cs="Arial"/>
                        <w:b/>
                        <w:sz w:val="14"/>
                        <w:szCs w:val="14"/>
                      </w:rPr>
                    </w:pPr>
                    <w:r w:rsidRPr="00AA59E4">
                      <w:rPr>
                        <w:rFonts w:cs="Arial"/>
                        <w:b/>
                        <w:sz w:val="14"/>
                        <w:szCs w:val="14"/>
                      </w:rPr>
                      <w:t>&lt;Vand&gt;:</w:t>
                    </w:r>
                  </w:p>
                  <w:p w14:paraId="2C608018" w14:textId="77777777" w:rsidR="00C926AD" w:rsidRPr="00AA59E4" w:rsidRDefault="00C926AD" w:rsidP="00C926AD">
                    <w:pPr>
                      <w:spacing w:line="240" w:lineRule="auto"/>
                      <w:rPr>
                        <w:rFonts w:cs="Arial"/>
                        <w:sz w:val="14"/>
                        <w:szCs w:val="14"/>
                      </w:rPr>
                    </w:pPr>
                  </w:p>
                  <w:p w14:paraId="0D1ED1E4" w14:textId="77777777" w:rsidR="00C926AD" w:rsidRPr="00AA59E4" w:rsidRDefault="00C926AD" w:rsidP="00C926AD">
                    <w:pPr>
                      <w:spacing w:line="240" w:lineRule="auto"/>
                      <w:rPr>
                        <w:rFonts w:cs="Arial"/>
                        <w:b/>
                        <w:sz w:val="14"/>
                        <w:szCs w:val="14"/>
                      </w:rPr>
                    </w:pPr>
                    <w:r w:rsidRPr="00AA59E4">
                      <w:rPr>
                        <w:rFonts w:cs="Arial"/>
                        <w:b/>
                        <w:sz w:val="14"/>
                        <w:szCs w:val="14"/>
                      </w:rPr>
                      <w:t>&lt;Varme&gt;:</w:t>
                    </w:r>
                  </w:p>
                  <w:p w14:paraId="7266E201" w14:textId="77777777" w:rsidR="00C926AD" w:rsidRPr="00AA59E4" w:rsidRDefault="00C926AD" w:rsidP="00C926AD">
                    <w:pPr>
                      <w:spacing w:line="240" w:lineRule="auto"/>
                      <w:rPr>
                        <w:rFonts w:cs="Arial"/>
                        <w:b/>
                        <w:sz w:val="14"/>
                        <w:szCs w:val="14"/>
                      </w:rPr>
                    </w:pPr>
                  </w:p>
                  <w:p w14:paraId="6FF939D2" w14:textId="77777777" w:rsidR="00C926AD" w:rsidRPr="00AA59E4" w:rsidRDefault="00C926AD" w:rsidP="00C926AD">
                    <w:pPr>
                      <w:spacing w:line="240" w:lineRule="auto"/>
                      <w:rPr>
                        <w:rFonts w:cs="Arial"/>
                        <w:b/>
                        <w:sz w:val="14"/>
                        <w:szCs w:val="14"/>
                      </w:rPr>
                    </w:pPr>
                    <w:r w:rsidRPr="00AA59E4">
                      <w:rPr>
                        <w:rFonts w:cs="Arial"/>
                        <w:b/>
                        <w:sz w:val="14"/>
                        <w:szCs w:val="14"/>
                      </w:rPr>
                      <w:t>&lt;Gas&gt;:</w:t>
                    </w:r>
                  </w:p>
                  <w:p w14:paraId="472C1810" w14:textId="77777777" w:rsidR="00C926AD" w:rsidRPr="00AA59E4" w:rsidRDefault="00C926AD" w:rsidP="00C926AD">
                    <w:pPr>
                      <w:spacing w:line="240" w:lineRule="auto"/>
                      <w:rPr>
                        <w:rFonts w:cs="Arial"/>
                        <w:sz w:val="14"/>
                        <w:szCs w:val="14"/>
                      </w:rPr>
                    </w:pPr>
                  </w:p>
                  <w:p w14:paraId="01A3F183" w14:textId="77777777" w:rsidR="00C926AD" w:rsidRPr="00AA59E4" w:rsidRDefault="00C926AD" w:rsidP="00C926AD">
                    <w:pPr>
                      <w:spacing w:line="240" w:lineRule="auto"/>
                      <w:rPr>
                        <w:rFonts w:cs="Arial"/>
                        <w:b/>
                        <w:sz w:val="14"/>
                        <w:szCs w:val="14"/>
                      </w:rPr>
                    </w:pPr>
                    <w:r w:rsidRPr="00AA59E4">
                      <w:rPr>
                        <w:rFonts w:cs="Arial"/>
                        <w:b/>
                        <w:sz w:val="14"/>
                        <w:szCs w:val="14"/>
                      </w:rPr>
                      <w:t>&lt;Andre&gt;:</w:t>
                    </w:r>
                  </w:p>
                  <w:p w14:paraId="0974DDF3" w14:textId="77777777" w:rsidR="00C926AD" w:rsidRPr="00AA59E4" w:rsidRDefault="00C926AD" w:rsidP="00C926AD">
                    <w:pPr>
                      <w:spacing w:line="240" w:lineRule="auto"/>
                      <w:rPr>
                        <w:rFonts w:cs="Arial"/>
                        <w:sz w:val="10"/>
                        <w:szCs w:val="16"/>
                      </w:rPr>
                    </w:pPr>
                  </w:p>
                  <w:p w14:paraId="63735EF6" w14:textId="77777777" w:rsidR="00C926AD" w:rsidRPr="00AA59E4" w:rsidRDefault="00C926AD" w:rsidP="00C926AD">
                    <w:pPr>
                      <w:spacing w:line="240" w:lineRule="auto"/>
                      <w:rPr>
                        <w:rFonts w:cs="Arial"/>
                        <w:sz w:val="10"/>
                        <w:szCs w:val="16"/>
                      </w:rPr>
                    </w:pPr>
                  </w:p>
                  <w:p w14:paraId="5C0EE4BC" w14:textId="77777777" w:rsidR="00C926AD" w:rsidRPr="00AA59E4" w:rsidRDefault="00C926AD" w:rsidP="00C926AD">
                    <w:pPr>
                      <w:spacing w:line="240" w:lineRule="auto"/>
                      <w:rPr>
                        <w:rFonts w:cs="Arial"/>
                        <w:sz w:val="10"/>
                        <w:szCs w:val="16"/>
                      </w:rPr>
                    </w:pPr>
                  </w:p>
                  <w:p w14:paraId="4269EEE4" w14:textId="77777777" w:rsidR="00C926AD" w:rsidRPr="00AA59E4" w:rsidRDefault="00C926AD" w:rsidP="00C926AD">
                    <w:pPr>
                      <w:spacing w:line="240" w:lineRule="auto"/>
                      <w:rPr>
                        <w:rFonts w:cs="Arial"/>
                        <w:sz w:val="10"/>
                        <w:szCs w:val="16"/>
                      </w:rPr>
                    </w:pPr>
                  </w:p>
                  <w:p w14:paraId="74FE7E8F" w14:textId="77777777" w:rsidR="00C926AD" w:rsidRPr="00AA59E4" w:rsidRDefault="00C926AD" w:rsidP="00C926AD">
                    <w:pPr>
                      <w:spacing w:line="240" w:lineRule="auto"/>
                      <w:rPr>
                        <w:rFonts w:cs="Arial"/>
                        <w:b/>
                        <w:sz w:val="10"/>
                        <w:szCs w:val="16"/>
                      </w:rPr>
                    </w:pPr>
                  </w:p>
                  <w:p w14:paraId="624A3D11" w14:textId="77777777" w:rsidR="00C926AD" w:rsidRPr="00AA59E4" w:rsidRDefault="00C926AD" w:rsidP="00C926AD">
                    <w:pPr>
                      <w:spacing w:line="240" w:lineRule="auto"/>
                      <w:rPr>
                        <w:rFonts w:cs="Arial"/>
                        <w:sz w:val="19"/>
                      </w:rPr>
                    </w:pPr>
                  </w:p>
                  <w:p w14:paraId="55159E99" w14:textId="77777777" w:rsidR="00C926AD" w:rsidRPr="00AA59E4" w:rsidRDefault="00C926AD" w:rsidP="00C926AD">
                    <w:pPr>
                      <w:spacing w:line="240" w:lineRule="auto"/>
                      <w:rPr>
                        <w:rFonts w:cs="Arial"/>
                        <w:sz w:val="19"/>
                      </w:rPr>
                    </w:pPr>
                  </w:p>
                  <w:p w14:paraId="3972433A" w14:textId="77777777" w:rsidR="00C926AD" w:rsidRPr="00AA59E4" w:rsidRDefault="00C926AD" w:rsidP="00C926AD">
                    <w:pPr>
                      <w:jc w:val="center"/>
                    </w:pPr>
                  </w:p>
                </w:txbxContent>
              </v:textbox>
            </v:roundrect>
            <v:roundrect id="_s2071" o:spid="_x0000_s2071" style="position:absolute;left:3367;top:11863;width:3103;height:1143;v-text-anchor:middle" arcsize="10923f" o:dgmlayout="2" o:dgmnodekind="0" filled="f" fillcolor="#bbe0e3">
              <v:textbox style="mso-next-textbox:#_s2071" inset="0,0,0,0">
                <w:txbxContent>
                  <w:p w14:paraId="15A150DB" w14:textId="77777777" w:rsidR="00C926AD" w:rsidRPr="00AA59E4" w:rsidRDefault="00C926AD" w:rsidP="00C926AD">
                    <w:pPr>
                      <w:jc w:val="center"/>
                      <w:rPr>
                        <w:rFonts w:cs="Arial"/>
                        <w:b/>
                        <w:sz w:val="14"/>
                        <w:szCs w:val="14"/>
                      </w:rPr>
                    </w:pPr>
                    <w:r w:rsidRPr="00AA59E4">
                      <w:rPr>
                        <w:rFonts w:cs="Arial"/>
                        <w:b/>
                        <w:sz w:val="14"/>
                        <w:szCs w:val="14"/>
                      </w:rPr>
                      <w:t>&lt;Under fagområde&gt;</w:t>
                    </w:r>
                  </w:p>
                  <w:p w14:paraId="68A7A9B6"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0326A840" w14:textId="77777777" w:rsidR="00C926AD" w:rsidRPr="00AA59E4" w:rsidRDefault="00C926AD" w:rsidP="00C926AD">
                    <w:pPr>
                      <w:spacing w:line="240" w:lineRule="auto"/>
                      <w:rPr>
                        <w:rFonts w:cs="Arial"/>
                        <w:sz w:val="14"/>
                        <w:szCs w:val="14"/>
                      </w:rPr>
                    </w:pPr>
                  </w:p>
                </w:txbxContent>
              </v:textbox>
            </v:roundrect>
            <v:roundrect id="_s2072" o:spid="_x0000_s2072" style="position:absolute;left:3367;top:13103;width:3103;height:1101;v-text-anchor:middle" arcsize="10923f" o:dgmlayout="2" o:dgmnodekind="0" filled="f" fillcolor="#bbe0e3">
              <v:textbox style="mso-next-textbox:#_s2072" inset="0,0,0,0">
                <w:txbxContent>
                  <w:p w14:paraId="1E93A4BF" w14:textId="77777777" w:rsidR="00C926AD" w:rsidRPr="00AA59E4" w:rsidRDefault="00C926AD" w:rsidP="00C926AD">
                    <w:pPr>
                      <w:jc w:val="center"/>
                      <w:rPr>
                        <w:rFonts w:cs="Arial"/>
                        <w:b/>
                        <w:sz w:val="14"/>
                        <w:szCs w:val="14"/>
                      </w:rPr>
                    </w:pPr>
                    <w:r w:rsidRPr="00AA59E4">
                      <w:rPr>
                        <w:rFonts w:cs="Arial"/>
                        <w:b/>
                        <w:sz w:val="14"/>
                        <w:szCs w:val="14"/>
                      </w:rPr>
                      <w:t>&lt;Underfagområde&gt;</w:t>
                    </w:r>
                  </w:p>
                  <w:p w14:paraId="2123E2F8"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78C704AE" w14:textId="77777777" w:rsidR="00C926AD" w:rsidRPr="00AA59E4" w:rsidRDefault="00C926AD" w:rsidP="00C926AD">
                    <w:pPr>
                      <w:spacing w:line="240" w:lineRule="auto"/>
                      <w:rPr>
                        <w:rFonts w:cs="Arial"/>
                        <w:sz w:val="14"/>
                        <w:szCs w:val="14"/>
                      </w:rPr>
                    </w:pPr>
                  </w:p>
                </w:txbxContent>
              </v:textbox>
            </v:roundrect>
            <v:shape id="_x0000_s2073" type="#_x0000_t33" style="position:absolute;left:3165;top:8191;width:217;height:7985;rotation:180" o:connectortype="elbow" adj="-355906,-44866,-355906" strokeweight="2.25pt"/>
            <v:roundrect id="_x0000_s2074" style="position:absolute;left:3382;top:14688;width:3218;height:2976;v-text-anchor:middle" arcsize="10923f" o:dgmlayout="2" o:dgmnodekind="0" fillcolor="#ffc">
              <v:textbox style="mso-next-textbox:#_x0000_s2074" inset="0,0,0,0">
                <w:txbxContent>
                  <w:p w14:paraId="00E41B74" w14:textId="77777777" w:rsidR="00C926AD" w:rsidRPr="00AA59E4" w:rsidRDefault="00C926AD" w:rsidP="00C926AD">
                    <w:pPr>
                      <w:jc w:val="center"/>
                      <w:rPr>
                        <w:rFonts w:cs="Arial"/>
                        <w:b/>
                        <w:sz w:val="14"/>
                        <w:szCs w:val="14"/>
                      </w:rPr>
                    </w:pPr>
                    <w:r w:rsidRPr="00AA59E4">
                      <w:rPr>
                        <w:rFonts w:cs="Arial"/>
                        <w:b/>
                        <w:sz w:val="14"/>
                        <w:szCs w:val="14"/>
                      </w:rPr>
                      <w:t>Leverandører:</w:t>
                    </w:r>
                  </w:p>
                  <w:p w14:paraId="49FDD4CE"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29D9CE5C" w14:textId="77777777" w:rsidR="00C926AD" w:rsidRPr="00AA59E4" w:rsidRDefault="00C926AD" w:rsidP="00C926AD">
                    <w:pPr>
                      <w:spacing w:line="240" w:lineRule="auto"/>
                      <w:rPr>
                        <w:rFonts w:cs="Arial"/>
                        <w:sz w:val="14"/>
                        <w:szCs w:val="14"/>
                      </w:rPr>
                    </w:pPr>
                  </w:p>
                  <w:p w14:paraId="23CE7777"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42C9D41E" w14:textId="77777777" w:rsidR="00C926AD" w:rsidRPr="00AA59E4" w:rsidRDefault="00C926AD" w:rsidP="00C926AD">
                    <w:pPr>
                      <w:spacing w:line="240" w:lineRule="auto"/>
                      <w:rPr>
                        <w:rFonts w:cs="Arial"/>
                        <w:sz w:val="14"/>
                        <w:szCs w:val="14"/>
                      </w:rPr>
                    </w:pPr>
                  </w:p>
                  <w:p w14:paraId="53DB4C1A"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1F036D0B" w14:textId="77777777" w:rsidR="00C926AD" w:rsidRDefault="00C926AD" w:rsidP="00C926AD">
                    <w:pPr>
                      <w:spacing w:line="240" w:lineRule="auto"/>
                      <w:rPr>
                        <w:rFonts w:cs="Arial"/>
                        <w:sz w:val="16"/>
                        <w:szCs w:val="16"/>
                      </w:rPr>
                    </w:pPr>
                  </w:p>
                </w:txbxContent>
              </v:textbox>
            </v:roundrect>
            <v:roundrect id="_x0000_s2075" style="position:absolute;left:9686;top:8275;width:3102;height:1123;v-text-anchor:middle" arcsize="10923f" o:dgmlayout="2" o:dgmnodekind="0" filled="f" fillcolor="#bbe0e3">
              <v:textbox style="mso-next-textbox:#_x0000_s2075" inset="0,0,0,0">
                <w:txbxContent>
                  <w:p w14:paraId="49832647" w14:textId="77777777" w:rsidR="00C926AD" w:rsidRPr="00AA59E4" w:rsidRDefault="00C926AD" w:rsidP="00C926AD">
                    <w:pPr>
                      <w:jc w:val="center"/>
                      <w:rPr>
                        <w:rFonts w:cs="Arial"/>
                        <w:b/>
                        <w:sz w:val="14"/>
                        <w:szCs w:val="14"/>
                      </w:rPr>
                    </w:pPr>
                    <w:r w:rsidRPr="00AA59E4">
                      <w:rPr>
                        <w:rFonts w:cs="Arial"/>
                        <w:b/>
                        <w:sz w:val="14"/>
                        <w:szCs w:val="14"/>
                      </w:rPr>
                      <w:t>Entreprise &lt;</w:t>
                    </w:r>
                    <w:proofErr w:type="spellStart"/>
                    <w:r w:rsidRPr="00AA59E4">
                      <w:rPr>
                        <w:rFonts w:cs="Arial"/>
                        <w:b/>
                        <w:sz w:val="14"/>
                        <w:szCs w:val="14"/>
                      </w:rPr>
                      <w:t>xxxxx.xxx</w:t>
                    </w:r>
                    <w:proofErr w:type="spellEnd"/>
                    <w:r w:rsidRPr="00AA59E4">
                      <w:rPr>
                        <w:rFonts w:cs="Arial"/>
                        <w:b/>
                        <w:sz w:val="14"/>
                        <w:szCs w:val="14"/>
                      </w:rPr>
                      <w:t>&gt;</w:t>
                    </w:r>
                  </w:p>
                  <w:p w14:paraId="47604C15" w14:textId="77777777" w:rsidR="00C926AD" w:rsidRPr="00AA59E4" w:rsidRDefault="00C926AD" w:rsidP="00C926AD">
                    <w:pPr>
                      <w:spacing w:line="240" w:lineRule="auto"/>
                      <w:rPr>
                        <w:rFonts w:cs="Arial"/>
                        <w:sz w:val="14"/>
                        <w:szCs w:val="14"/>
                      </w:rPr>
                    </w:pPr>
                  </w:p>
                  <w:p w14:paraId="545396BF"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txbxContent>
              </v:textbox>
            </v:roundrect>
            <v:shape id="_x0000_s2076" type="#_x0000_t34" style="position:absolute;left:12788;top:8074;width:1748;height:763;flip:y" o:connectortype="elbow" adj="21278,269383,-161972" strokeweight="2.25pt"/>
            <v:shape id="_x0000_s2077" type="#_x0000_t34" style="position:absolute;left:6469;top:8825;width:213;height:1;rotation:180" o:connectortype="elbow" adj="10851,-188136000,-677611" strokeweight="2.25pt"/>
            <v:roundrect id="_x0000_s2078" style="position:absolute;left:6682;top:8275;width:2909;height:1123;v-text-anchor:middle" arcsize="10923f" o:dgmlayout="2" o:dgmnodekind="0" filled="f" fillcolor="#bbe0e3">
              <v:textbox style="mso-next-textbox:#_x0000_s2078" inset="0,0,0,0">
                <w:txbxContent>
                  <w:p w14:paraId="787526FA" w14:textId="77777777" w:rsidR="00C926AD" w:rsidRPr="00AA59E4" w:rsidRDefault="00C926AD" w:rsidP="00C926AD">
                    <w:pPr>
                      <w:jc w:val="center"/>
                      <w:rPr>
                        <w:rFonts w:cs="Arial"/>
                        <w:b/>
                        <w:sz w:val="14"/>
                        <w:szCs w:val="14"/>
                      </w:rPr>
                    </w:pPr>
                    <w:r w:rsidRPr="00AA59E4">
                      <w:rPr>
                        <w:rFonts w:cs="Arial"/>
                        <w:b/>
                        <w:sz w:val="14"/>
                        <w:szCs w:val="14"/>
                      </w:rPr>
                      <w:t>&lt;Under underfagområde&gt;</w:t>
                    </w:r>
                  </w:p>
                  <w:p w14:paraId="4165482B" w14:textId="77777777" w:rsidR="00C926AD" w:rsidRPr="00AA59E4" w:rsidRDefault="00C926AD" w:rsidP="00C926AD">
                    <w:pPr>
                      <w:spacing w:line="240" w:lineRule="auto"/>
                      <w:rPr>
                        <w:rFonts w:cs="Arial"/>
                        <w:sz w:val="14"/>
                        <w:szCs w:val="14"/>
                      </w:rPr>
                    </w:pPr>
                    <w:r w:rsidRPr="00AA59E4">
                      <w:rPr>
                        <w:rFonts w:cs="Arial"/>
                        <w:sz w:val="14"/>
                        <w:szCs w:val="14"/>
                      </w:rPr>
                      <w:t xml:space="preserve">Firma: </w:t>
                    </w:r>
                  </w:p>
                  <w:p w14:paraId="658E837E" w14:textId="77777777" w:rsidR="00C926AD" w:rsidRPr="000D348E" w:rsidRDefault="00C926AD" w:rsidP="00C926AD">
                    <w:pPr>
                      <w:spacing w:line="240" w:lineRule="auto"/>
                      <w:rPr>
                        <w:rFonts w:cs="Arial"/>
                        <w:strike/>
                        <w:sz w:val="16"/>
                        <w:szCs w:val="16"/>
                      </w:rPr>
                    </w:pPr>
                  </w:p>
                </w:txbxContent>
              </v:textbox>
            </v:roundrect>
            <w10:wrap type="none"/>
            <w10:anchorlock/>
          </v:group>
        </w:pict>
      </w:r>
    </w:p>
    <w:p w14:paraId="36119D01" w14:textId="77777777" w:rsidR="00664454" w:rsidRPr="00664454" w:rsidRDefault="00664454" w:rsidP="00664454">
      <w:pPr>
        <w:spacing w:line="288" w:lineRule="auto"/>
        <w:rPr>
          <w:rFonts w:eastAsia="Arial" w:cs="Times New Roman"/>
        </w:rPr>
      </w:pPr>
      <w:r w:rsidRPr="00664454">
        <w:rPr>
          <w:rFonts w:eastAsia="Arial" w:cs="Times New Roman"/>
        </w:rPr>
        <w:t xml:space="preserve">AMK-B = Arbejdsmiljøkoordinator </w:t>
      </w:r>
      <w:proofErr w:type="gramStart"/>
      <w:r w:rsidRPr="00664454">
        <w:rPr>
          <w:rFonts w:eastAsia="Arial" w:cs="Times New Roman"/>
        </w:rPr>
        <w:t>bygge</w:t>
      </w:r>
      <w:proofErr w:type="gramEnd"/>
      <w:r w:rsidRPr="00664454">
        <w:rPr>
          <w:rFonts w:eastAsia="Arial" w:cs="Times New Roman"/>
        </w:rPr>
        <w:t>/anlæg, AL = arbejdsleder, AMR = Arbejdsmiljørepræsentant</w:t>
      </w:r>
    </w:p>
    <w:p w14:paraId="5CC0FE56" w14:textId="77777777" w:rsidR="00664454" w:rsidRPr="00664454" w:rsidRDefault="00664454" w:rsidP="00664454">
      <w:pPr>
        <w:spacing w:line="288" w:lineRule="auto"/>
        <w:rPr>
          <w:rFonts w:eastAsia="Arial" w:cs="Times New Roman"/>
          <w:color w:val="FF0000"/>
        </w:rPr>
      </w:pPr>
      <w:r w:rsidRPr="00664454">
        <w:rPr>
          <w:rFonts w:eastAsia="Arial" w:cs="Times New Roman"/>
          <w:color w:val="FF0000"/>
        </w:rPr>
        <w:t>Hvis bygherren er en anden end Vejdirektoratet rettes diagrammet til rette bygherre.</w:t>
      </w:r>
    </w:p>
    <w:p w14:paraId="086FB8E0" w14:textId="77777777" w:rsidR="00664454" w:rsidRDefault="00664454" w:rsidP="00664454">
      <w:pPr>
        <w:pStyle w:val="Fremhvparadigme"/>
      </w:pPr>
      <w:r>
        <w:lastRenderedPageBreak/>
        <w:t>Arbejdspladsens adresseliste</w:t>
      </w:r>
    </w:p>
    <w:p w14:paraId="411420BF" w14:textId="37F2693F" w:rsidR="00664454" w:rsidRDefault="00664454" w:rsidP="00664454">
      <w:pPr>
        <w:pStyle w:val="Vejledning"/>
      </w:pPr>
      <w:bookmarkStart w:id="34" w:name="_Hlk126573743"/>
      <w:r>
        <w:t>Adresselisten skal tilpasses entreprisen - medtag kun relevante ledningsejere.</w:t>
      </w:r>
    </w:p>
    <w:bookmarkEnd w:id="34"/>
    <w:p w14:paraId="3C392225" w14:textId="3514F4CF" w:rsidR="00664454" w:rsidRPr="009E3654" w:rsidRDefault="00664454" w:rsidP="00664454">
      <w:pPr>
        <w:rPr>
          <w:color w:val="FF0000"/>
        </w:rPr>
      </w:pPr>
      <w:r w:rsidRPr="009E3654">
        <w:rPr>
          <w:color w:val="FF0000"/>
        </w:rPr>
        <w:t>’Projekterende’ medtages kun såfremt VD er Bygherre og får projekteret internt</w:t>
      </w:r>
      <w:r w:rsidR="004729BE">
        <w:rPr>
          <w:color w:val="FF0000"/>
        </w:rPr>
        <w:t>.</w:t>
      </w:r>
      <w:r w:rsidRPr="009E3654">
        <w:rPr>
          <w:color w:val="FF0000"/>
        </w:rPr>
        <w:t xml:space="preserve"> ’Rådgiver’ udgår hvor VD er Bygherre og får projekteret internt</w:t>
      </w:r>
      <w:r>
        <w:rPr>
          <w:color w:val="FF0000"/>
        </w:rPr>
        <w:t>. Hvis bygherren er en anden end VD, kan VD angives som rådgiver og projekterende afhængig af aftale med anden bygherre.</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723"/>
        <w:gridCol w:w="1762"/>
        <w:gridCol w:w="1752"/>
        <w:gridCol w:w="1333"/>
        <w:gridCol w:w="1167"/>
        <w:gridCol w:w="1891"/>
      </w:tblGrid>
      <w:tr w:rsidR="00664454" w:rsidRPr="007710BE" w14:paraId="37FDD737" w14:textId="77777777" w:rsidTr="005B0F8A">
        <w:trPr>
          <w:tblHeader/>
        </w:trPr>
        <w:tc>
          <w:tcPr>
            <w:tcW w:w="895" w:type="pct"/>
            <w:shd w:val="clear" w:color="auto" w:fill="BFBFBF" w:themeFill="background1" w:themeFillShade="BF"/>
          </w:tcPr>
          <w:p w14:paraId="76DFA859" w14:textId="77777777" w:rsidR="00664454" w:rsidRPr="0039798C" w:rsidRDefault="00664454" w:rsidP="005B0F8A">
            <w:pPr>
              <w:pStyle w:val="Fremhvparadigme"/>
              <w:rPr>
                <w:rStyle w:val="Strk"/>
                <w:b/>
                <w:bCs w:val="0"/>
                <w:sz w:val="18"/>
              </w:rPr>
            </w:pPr>
            <w:r w:rsidRPr="0039798C">
              <w:rPr>
                <w:rStyle w:val="Strk"/>
                <w:sz w:val="18"/>
              </w:rPr>
              <w:t>Part</w:t>
            </w:r>
          </w:p>
        </w:tc>
        <w:tc>
          <w:tcPr>
            <w:tcW w:w="915" w:type="pct"/>
            <w:shd w:val="clear" w:color="auto" w:fill="BFBFBF" w:themeFill="background1" w:themeFillShade="BF"/>
          </w:tcPr>
          <w:p w14:paraId="7D4A6666" w14:textId="77777777" w:rsidR="00664454" w:rsidRPr="0039798C" w:rsidRDefault="00664454" w:rsidP="005B0F8A">
            <w:pPr>
              <w:pStyle w:val="Fremhvparadigme"/>
              <w:rPr>
                <w:rStyle w:val="Strk"/>
                <w:b/>
                <w:bCs w:val="0"/>
                <w:sz w:val="18"/>
              </w:rPr>
            </w:pPr>
            <w:r w:rsidRPr="0039798C">
              <w:rPr>
                <w:rStyle w:val="Strk"/>
                <w:sz w:val="18"/>
              </w:rPr>
              <w:t>Firma og adr.</w:t>
            </w:r>
          </w:p>
        </w:tc>
        <w:tc>
          <w:tcPr>
            <w:tcW w:w="910" w:type="pct"/>
            <w:shd w:val="clear" w:color="auto" w:fill="BFBFBF" w:themeFill="background1" w:themeFillShade="BF"/>
          </w:tcPr>
          <w:p w14:paraId="2A4751DD" w14:textId="77777777" w:rsidR="00664454" w:rsidRPr="0039798C" w:rsidRDefault="00664454" w:rsidP="005B0F8A">
            <w:pPr>
              <w:pStyle w:val="Fremhvparadigme"/>
              <w:rPr>
                <w:rStyle w:val="Strk"/>
                <w:b/>
                <w:bCs w:val="0"/>
                <w:sz w:val="18"/>
              </w:rPr>
            </w:pPr>
            <w:r w:rsidRPr="0039798C">
              <w:rPr>
                <w:rStyle w:val="Strk"/>
                <w:sz w:val="18"/>
              </w:rPr>
              <w:t>Funktion</w:t>
            </w:r>
          </w:p>
        </w:tc>
        <w:tc>
          <w:tcPr>
            <w:tcW w:w="692" w:type="pct"/>
            <w:shd w:val="clear" w:color="auto" w:fill="BFBFBF" w:themeFill="background1" w:themeFillShade="BF"/>
          </w:tcPr>
          <w:p w14:paraId="0D1C5A0A" w14:textId="77777777" w:rsidR="00664454" w:rsidRPr="0039798C" w:rsidRDefault="00664454" w:rsidP="005B0F8A">
            <w:pPr>
              <w:pStyle w:val="Fremhvparadigme"/>
              <w:rPr>
                <w:rStyle w:val="Strk"/>
                <w:b/>
                <w:bCs w:val="0"/>
                <w:sz w:val="18"/>
              </w:rPr>
            </w:pPr>
            <w:r w:rsidRPr="0039798C">
              <w:rPr>
                <w:rStyle w:val="Strk"/>
                <w:sz w:val="18"/>
              </w:rPr>
              <w:t>Navn</w:t>
            </w:r>
          </w:p>
        </w:tc>
        <w:tc>
          <w:tcPr>
            <w:tcW w:w="606" w:type="pct"/>
            <w:shd w:val="clear" w:color="auto" w:fill="BFBFBF" w:themeFill="background1" w:themeFillShade="BF"/>
          </w:tcPr>
          <w:p w14:paraId="13B6E171" w14:textId="77777777" w:rsidR="00664454" w:rsidRPr="0039798C" w:rsidRDefault="00664454" w:rsidP="005B0F8A">
            <w:pPr>
              <w:pStyle w:val="Fremhvparadigme"/>
              <w:rPr>
                <w:rStyle w:val="Strk"/>
                <w:b/>
                <w:bCs w:val="0"/>
                <w:sz w:val="18"/>
              </w:rPr>
            </w:pPr>
            <w:r w:rsidRPr="0039798C">
              <w:rPr>
                <w:rStyle w:val="Strk"/>
                <w:sz w:val="18"/>
              </w:rPr>
              <w:t>Tlf. nr.</w:t>
            </w:r>
          </w:p>
        </w:tc>
        <w:tc>
          <w:tcPr>
            <w:tcW w:w="982" w:type="pct"/>
            <w:shd w:val="clear" w:color="auto" w:fill="BFBFBF" w:themeFill="background1" w:themeFillShade="BF"/>
          </w:tcPr>
          <w:p w14:paraId="69F35B2E" w14:textId="77777777" w:rsidR="00664454" w:rsidRPr="0039798C" w:rsidRDefault="00664454" w:rsidP="005B0F8A">
            <w:pPr>
              <w:pStyle w:val="Fremhvparadigme"/>
              <w:rPr>
                <w:rStyle w:val="Strk"/>
                <w:b/>
                <w:bCs w:val="0"/>
                <w:sz w:val="18"/>
              </w:rPr>
            </w:pPr>
            <w:r w:rsidRPr="0039798C">
              <w:rPr>
                <w:rStyle w:val="Strk"/>
                <w:sz w:val="18"/>
              </w:rPr>
              <w:t>E-mail</w:t>
            </w:r>
          </w:p>
        </w:tc>
      </w:tr>
      <w:tr w:rsidR="00664454" w:rsidRPr="001B52C4" w14:paraId="72998FEC" w14:textId="77777777" w:rsidTr="005B0F8A">
        <w:tc>
          <w:tcPr>
            <w:tcW w:w="895" w:type="pct"/>
          </w:tcPr>
          <w:p w14:paraId="20363B37" w14:textId="77777777" w:rsidR="00664454" w:rsidRPr="001B52C4" w:rsidRDefault="00664454" w:rsidP="005B0F8A">
            <w:r w:rsidRPr="001B52C4">
              <w:t>Bygherre</w:t>
            </w:r>
          </w:p>
        </w:tc>
        <w:tc>
          <w:tcPr>
            <w:tcW w:w="915" w:type="pct"/>
          </w:tcPr>
          <w:p w14:paraId="5B8A657A" w14:textId="77777777" w:rsidR="00664454" w:rsidRPr="001B52C4" w:rsidRDefault="00664454" w:rsidP="005B0F8A">
            <w:pPr>
              <w:pStyle w:val="Ingenafstand"/>
            </w:pPr>
          </w:p>
        </w:tc>
        <w:tc>
          <w:tcPr>
            <w:tcW w:w="910" w:type="pct"/>
          </w:tcPr>
          <w:p w14:paraId="6763D182" w14:textId="77777777" w:rsidR="00664454" w:rsidRPr="001B52C4" w:rsidRDefault="00664454" w:rsidP="005B0F8A">
            <w:r w:rsidRPr="001B52C4">
              <w:t>Projektleder</w:t>
            </w:r>
          </w:p>
        </w:tc>
        <w:tc>
          <w:tcPr>
            <w:tcW w:w="692" w:type="pct"/>
          </w:tcPr>
          <w:p w14:paraId="7B696069" w14:textId="77777777" w:rsidR="00664454" w:rsidRPr="001B52C4" w:rsidRDefault="00664454" w:rsidP="005B0F8A"/>
        </w:tc>
        <w:tc>
          <w:tcPr>
            <w:tcW w:w="606" w:type="pct"/>
          </w:tcPr>
          <w:p w14:paraId="14A48379" w14:textId="77777777" w:rsidR="00664454" w:rsidRPr="001B52C4" w:rsidRDefault="00664454" w:rsidP="005B0F8A"/>
        </w:tc>
        <w:tc>
          <w:tcPr>
            <w:tcW w:w="982" w:type="pct"/>
          </w:tcPr>
          <w:p w14:paraId="06547F05" w14:textId="77777777" w:rsidR="00664454" w:rsidRPr="001B52C4" w:rsidRDefault="00664454" w:rsidP="005B0F8A"/>
        </w:tc>
      </w:tr>
      <w:tr w:rsidR="00664454" w:rsidRPr="001B52C4" w14:paraId="50C3E4CD" w14:textId="77777777" w:rsidTr="004729BE">
        <w:tc>
          <w:tcPr>
            <w:tcW w:w="895" w:type="pct"/>
            <w:shd w:val="clear" w:color="auto" w:fill="CCFFFF"/>
          </w:tcPr>
          <w:p w14:paraId="083337EA" w14:textId="77777777" w:rsidR="00664454" w:rsidRPr="001B52C4" w:rsidRDefault="00664454" w:rsidP="004729BE">
            <w:r>
              <w:t>&lt;Rådgiver&gt;</w:t>
            </w:r>
          </w:p>
          <w:p w14:paraId="2FF4C421" w14:textId="77777777" w:rsidR="00664454" w:rsidRPr="001B52C4" w:rsidRDefault="00664454" w:rsidP="004729BE"/>
        </w:tc>
        <w:tc>
          <w:tcPr>
            <w:tcW w:w="915" w:type="pct"/>
          </w:tcPr>
          <w:p w14:paraId="5C1501B3" w14:textId="77777777" w:rsidR="00664454" w:rsidRPr="001B52C4" w:rsidRDefault="00664454" w:rsidP="004729BE"/>
        </w:tc>
        <w:tc>
          <w:tcPr>
            <w:tcW w:w="910" w:type="pct"/>
            <w:shd w:val="clear" w:color="auto" w:fill="CCFFFF"/>
          </w:tcPr>
          <w:p w14:paraId="2CEF1675" w14:textId="77777777" w:rsidR="00664454" w:rsidRPr="001B52C4" w:rsidRDefault="00664454" w:rsidP="004729BE">
            <w:r>
              <w:t>&lt;Ansvarlig&gt;</w:t>
            </w:r>
          </w:p>
        </w:tc>
        <w:tc>
          <w:tcPr>
            <w:tcW w:w="692" w:type="pct"/>
          </w:tcPr>
          <w:p w14:paraId="6B3D4597" w14:textId="77777777" w:rsidR="00664454" w:rsidRPr="001B52C4" w:rsidRDefault="00664454" w:rsidP="005B0F8A"/>
        </w:tc>
        <w:tc>
          <w:tcPr>
            <w:tcW w:w="606" w:type="pct"/>
          </w:tcPr>
          <w:p w14:paraId="28A3AFD0" w14:textId="77777777" w:rsidR="00664454" w:rsidRPr="001B52C4" w:rsidRDefault="00664454" w:rsidP="005B0F8A"/>
        </w:tc>
        <w:tc>
          <w:tcPr>
            <w:tcW w:w="982" w:type="pct"/>
          </w:tcPr>
          <w:p w14:paraId="2A9C7F14" w14:textId="77777777" w:rsidR="00664454" w:rsidRPr="001B52C4" w:rsidRDefault="00664454" w:rsidP="005B0F8A"/>
        </w:tc>
      </w:tr>
      <w:tr w:rsidR="00664454" w:rsidRPr="001B52C4" w14:paraId="2547FD68" w14:textId="77777777" w:rsidTr="004729BE">
        <w:tc>
          <w:tcPr>
            <w:tcW w:w="895" w:type="pct"/>
            <w:shd w:val="clear" w:color="auto" w:fill="CCFFFF"/>
          </w:tcPr>
          <w:p w14:paraId="062D71B4" w14:textId="77777777" w:rsidR="00664454" w:rsidRDefault="00664454" w:rsidP="004729BE">
            <w:r>
              <w:t>&lt;Projekterende&gt;</w:t>
            </w:r>
          </w:p>
        </w:tc>
        <w:tc>
          <w:tcPr>
            <w:tcW w:w="915" w:type="pct"/>
          </w:tcPr>
          <w:p w14:paraId="186FC914" w14:textId="77777777" w:rsidR="00664454" w:rsidRPr="001B52C4" w:rsidRDefault="00664454" w:rsidP="004729BE"/>
        </w:tc>
        <w:tc>
          <w:tcPr>
            <w:tcW w:w="910" w:type="pct"/>
            <w:shd w:val="clear" w:color="auto" w:fill="CCFFFF"/>
          </w:tcPr>
          <w:p w14:paraId="1381D112" w14:textId="77777777" w:rsidR="00664454" w:rsidRDefault="00664454" w:rsidP="004729BE">
            <w:r w:rsidRPr="009E3654">
              <w:t>Ansvarlig</w:t>
            </w:r>
          </w:p>
        </w:tc>
        <w:tc>
          <w:tcPr>
            <w:tcW w:w="692" w:type="pct"/>
          </w:tcPr>
          <w:p w14:paraId="763E59FB" w14:textId="77777777" w:rsidR="00664454" w:rsidRPr="001B52C4" w:rsidRDefault="00664454" w:rsidP="005B0F8A"/>
        </w:tc>
        <w:tc>
          <w:tcPr>
            <w:tcW w:w="606" w:type="pct"/>
          </w:tcPr>
          <w:p w14:paraId="510EE619" w14:textId="77777777" w:rsidR="00664454" w:rsidRPr="001B52C4" w:rsidRDefault="00664454" w:rsidP="005B0F8A"/>
        </w:tc>
        <w:tc>
          <w:tcPr>
            <w:tcW w:w="982" w:type="pct"/>
          </w:tcPr>
          <w:p w14:paraId="439E26EC" w14:textId="77777777" w:rsidR="00664454" w:rsidRPr="001B52C4" w:rsidRDefault="00664454" w:rsidP="005B0F8A"/>
        </w:tc>
      </w:tr>
      <w:tr w:rsidR="00664454" w:rsidRPr="001B52C4" w14:paraId="70DDDFCC" w14:textId="77777777" w:rsidTr="005B0F8A">
        <w:trPr>
          <w:trHeight w:val="698"/>
        </w:trPr>
        <w:tc>
          <w:tcPr>
            <w:tcW w:w="895" w:type="pct"/>
          </w:tcPr>
          <w:p w14:paraId="55D1582B" w14:textId="77777777" w:rsidR="00664454" w:rsidRPr="001B52C4" w:rsidRDefault="00664454" w:rsidP="004729BE">
            <w:r w:rsidRPr="001B52C4">
              <w:t>Arbejdsmiljø-koordinator AMK-B</w:t>
            </w:r>
          </w:p>
        </w:tc>
        <w:tc>
          <w:tcPr>
            <w:tcW w:w="915" w:type="pct"/>
            <w:shd w:val="clear" w:color="auto" w:fill="auto"/>
          </w:tcPr>
          <w:p w14:paraId="5B305E35" w14:textId="77777777" w:rsidR="00664454" w:rsidRPr="001B52C4" w:rsidRDefault="00664454" w:rsidP="004729BE"/>
        </w:tc>
        <w:tc>
          <w:tcPr>
            <w:tcW w:w="910" w:type="pct"/>
            <w:shd w:val="clear" w:color="auto" w:fill="auto"/>
          </w:tcPr>
          <w:p w14:paraId="699B095E" w14:textId="77777777" w:rsidR="00664454" w:rsidRPr="001B52C4" w:rsidRDefault="00664454" w:rsidP="004729BE">
            <w:r w:rsidRPr="001B52C4">
              <w:t>Arbejdsmiljø-</w:t>
            </w:r>
          </w:p>
          <w:p w14:paraId="7BC34D7C" w14:textId="77777777" w:rsidR="00664454" w:rsidRPr="001B52C4" w:rsidRDefault="00664454" w:rsidP="004729BE">
            <w:r>
              <w:t>k</w:t>
            </w:r>
            <w:r w:rsidRPr="001B52C4">
              <w:t>oordinator</w:t>
            </w:r>
            <w:r>
              <w:t xml:space="preserve"> i bygge/anlæg</w:t>
            </w:r>
          </w:p>
        </w:tc>
        <w:tc>
          <w:tcPr>
            <w:tcW w:w="692" w:type="pct"/>
            <w:shd w:val="clear" w:color="auto" w:fill="auto"/>
          </w:tcPr>
          <w:p w14:paraId="0E80954C" w14:textId="77777777" w:rsidR="00664454" w:rsidRPr="001B52C4" w:rsidRDefault="00664454" w:rsidP="005B0F8A"/>
        </w:tc>
        <w:tc>
          <w:tcPr>
            <w:tcW w:w="606" w:type="pct"/>
            <w:shd w:val="clear" w:color="auto" w:fill="auto"/>
          </w:tcPr>
          <w:p w14:paraId="75EC32D6" w14:textId="77777777" w:rsidR="00664454" w:rsidRPr="001B52C4" w:rsidRDefault="00664454" w:rsidP="005B0F8A"/>
        </w:tc>
        <w:tc>
          <w:tcPr>
            <w:tcW w:w="982" w:type="pct"/>
            <w:shd w:val="clear" w:color="auto" w:fill="auto"/>
          </w:tcPr>
          <w:p w14:paraId="01673EB9" w14:textId="77777777" w:rsidR="00664454" w:rsidRPr="001B52C4" w:rsidRDefault="00664454" w:rsidP="005B0F8A"/>
        </w:tc>
      </w:tr>
      <w:tr w:rsidR="00664454" w:rsidRPr="001B52C4" w14:paraId="10E86792" w14:textId="77777777" w:rsidTr="005B0F8A">
        <w:trPr>
          <w:trHeight w:val="140"/>
        </w:trPr>
        <w:tc>
          <w:tcPr>
            <w:tcW w:w="895" w:type="pct"/>
            <w:vMerge w:val="restart"/>
          </w:tcPr>
          <w:p w14:paraId="0ADF95D7" w14:textId="69A706CF" w:rsidR="00664454" w:rsidRPr="001B52C4" w:rsidRDefault="00664454" w:rsidP="004729BE">
            <w:r>
              <w:t>Entreprise-styring (Bygherrens tilsyn)</w:t>
            </w:r>
          </w:p>
        </w:tc>
        <w:tc>
          <w:tcPr>
            <w:tcW w:w="915" w:type="pct"/>
            <w:vMerge w:val="restart"/>
          </w:tcPr>
          <w:p w14:paraId="3E841A5E" w14:textId="77777777" w:rsidR="00664454" w:rsidRPr="001B52C4" w:rsidRDefault="00664454" w:rsidP="004729BE"/>
        </w:tc>
        <w:tc>
          <w:tcPr>
            <w:tcW w:w="910" w:type="pct"/>
          </w:tcPr>
          <w:p w14:paraId="6CF46A01" w14:textId="77777777" w:rsidR="00664454" w:rsidRPr="001B52C4" w:rsidRDefault="00664454" w:rsidP="004729BE">
            <w:r>
              <w:t>Entreprise</w:t>
            </w:r>
            <w:r w:rsidRPr="001B52C4">
              <w:t>leder</w:t>
            </w:r>
          </w:p>
        </w:tc>
        <w:tc>
          <w:tcPr>
            <w:tcW w:w="692" w:type="pct"/>
          </w:tcPr>
          <w:p w14:paraId="77938ABE" w14:textId="77777777" w:rsidR="00664454" w:rsidRPr="001B52C4" w:rsidRDefault="00664454" w:rsidP="005B0F8A"/>
        </w:tc>
        <w:tc>
          <w:tcPr>
            <w:tcW w:w="606" w:type="pct"/>
          </w:tcPr>
          <w:p w14:paraId="723E87E4" w14:textId="77777777" w:rsidR="00664454" w:rsidRPr="001B52C4" w:rsidRDefault="00664454" w:rsidP="005B0F8A"/>
        </w:tc>
        <w:tc>
          <w:tcPr>
            <w:tcW w:w="982" w:type="pct"/>
          </w:tcPr>
          <w:p w14:paraId="63F0332E" w14:textId="77777777" w:rsidR="00664454" w:rsidRPr="001B52C4" w:rsidRDefault="00664454" w:rsidP="005B0F8A"/>
        </w:tc>
      </w:tr>
      <w:tr w:rsidR="00664454" w:rsidRPr="001B52C4" w14:paraId="63C1100F" w14:textId="77777777" w:rsidTr="004729BE">
        <w:trPr>
          <w:trHeight w:val="140"/>
        </w:trPr>
        <w:tc>
          <w:tcPr>
            <w:tcW w:w="895" w:type="pct"/>
            <w:vMerge/>
          </w:tcPr>
          <w:p w14:paraId="3EDA092E" w14:textId="77777777" w:rsidR="00664454" w:rsidRPr="001B52C4" w:rsidRDefault="00664454" w:rsidP="004729BE"/>
        </w:tc>
        <w:tc>
          <w:tcPr>
            <w:tcW w:w="915" w:type="pct"/>
            <w:vMerge/>
          </w:tcPr>
          <w:p w14:paraId="4D9F0BF1" w14:textId="77777777" w:rsidR="00664454" w:rsidRPr="001B52C4" w:rsidRDefault="00664454" w:rsidP="004729BE"/>
        </w:tc>
        <w:tc>
          <w:tcPr>
            <w:tcW w:w="910" w:type="pct"/>
            <w:shd w:val="clear" w:color="auto" w:fill="CCFFFF"/>
          </w:tcPr>
          <w:p w14:paraId="6999FB68" w14:textId="77777777" w:rsidR="00664454" w:rsidRPr="001B52C4" w:rsidRDefault="00664454" w:rsidP="004729BE">
            <w:r w:rsidRPr="00B44185">
              <w:t>&lt;Fagtilsyn 1&gt;</w:t>
            </w:r>
          </w:p>
        </w:tc>
        <w:tc>
          <w:tcPr>
            <w:tcW w:w="692" w:type="pct"/>
          </w:tcPr>
          <w:p w14:paraId="534EC356" w14:textId="77777777" w:rsidR="00664454" w:rsidRPr="001B52C4" w:rsidRDefault="00664454" w:rsidP="005B0F8A"/>
        </w:tc>
        <w:tc>
          <w:tcPr>
            <w:tcW w:w="606" w:type="pct"/>
          </w:tcPr>
          <w:p w14:paraId="0FA88C11" w14:textId="77777777" w:rsidR="00664454" w:rsidRPr="001B52C4" w:rsidRDefault="00664454" w:rsidP="005B0F8A"/>
        </w:tc>
        <w:tc>
          <w:tcPr>
            <w:tcW w:w="982" w:type="pct"/>
          </w:tcPr>
          <w:p w14:paraId="50122923" w14:textId="77777777" w:rsidR="00664454" w:rsidRPr="001B52C4" w:rsidRDefault="00664454" w:rsidP="005B0F8A"/>
        </w:tc>
      </w:tr>
      <w:tr w:rsidR="00664454" w:rsidRPr="001B52C4" w14:paraId="0758337E" w14:textId="77777777" w:rsidTr="005B0F8A">
        <w:trPr>
          <w:trHeight w:val="140"/>
        </w:trPr>
        <w:tc>
          <w:tcPr>
            <w:tcW w:w="895" w:type="pct"/>
            <w:vMerge/>
          </w:tcPr>
          <w:p w14:paraId="00920252" w14:textId="77777777" w:rsidR="00664454" w:rsidRPr="001B52C4" w:rsidRDefault="00664454" w:rsidP="004729BE"/>
        </w:tc>
        <w:tc>
          <w:tcPr>
            <w:tcW w:w="915" w:type="pct"/>
            <w:vMerge/>
          </w:tcPr>
          <w:p w14:paraId="7C6FA25B" w14:textId="77777777" w:rsidR="00664454" w:rsidRPr="001B52C4" w:rsidRDefault="00664454" w:rsidP="004729BE"/>
        </w:tc>
        <w:tc>
          <w:tcPr>
            <w:tcW w:w="910" w:type="pct"/>
          </w:tcPr>
          <w:p w14:paraId="61B48175" w14:textId="77777777" w:rsidR="00664454" w:rsidRPr="001B52C4" w:rsidRDefault="00664454" w:rsidP="004729BE"/>
        </w:tc>
        <w:tc>
          <w:tcPr>
            <w:tcW w:w="692" w:type="pct"/>
          </w:tcPr>
          <w:p w14:paraId="64D74962" w14:textId="77777777" w:rsidR="00664454" w:rsidRPr="001B52C4" w:rsidRDefault="00664454" w:rsidP="005B0F8A"/>
        </w:tc>
        <w:tc>
          <w:tcPr>
            <w:tcW w:w="606" w:type="pct"/>
          </w:tcPr>
          <w:p w14:paraId="32271350" w14:textId="77777777" w:rsidR="00664454" w:rsidRPr="001B52C4" w:rsidRDefault="00664454" w:rsidP="005B0F8A"/>
        </w:tc>
        <w:tc>
          <w:tcPr>
            <w:tcW w:w="982" w:type="pct"/>
          </w:tcPr>
          <w:p w14:paraId="201CAE52" w14:textId="77777777" w:rsidR="00664454" w:rsidRPr="001B52C4" w:rsidRDefault="00664454" w:rsidP="005B0F8A"/>
        </w:tc>
      </w:tr>
      <w:tr w:rsidR="00664454" w:rsidRPr="001B52C4" w14:paraId="132D64C2" w14:textId="77777777" w:rsidTr="004729BE">
        <w:tc>
          <w:tcPr>
            <w:tcW w:w="895" w:type="pct"/>
            <w:vMerge w:val="restart"/>
            <w:shd w:val="clear" w:color="auto" w:fill="CCFFFF"/>
          </w:tcPr>
          <w:p w14:paraId="5DBC28FC" w14:textId="77777777" w:rsidR="00664454" w:rsidRPr="001B52C4" w:rsidRDefault="00664454" w:rsidP="004729BE">
            <w:r>
              <w:t>&lt;</w:t>
            </w:r>
            <w:r w:rsidRPr="001B52C4">
              <w:t>Entreprenør 1</w:t>
            </w:r>
            <w:r>
              <w:t>&gt;</w:t>
            </w:r>
          </w:p>
        </w:tc>
        <w:tc>
          <w:tcPr>
            <w:tcW w:w="915" w:type="pct"/>
            <w:vMerge w:val="restart"/>
          </w:tcPr>
          <w:p w14:paraId="167D3EF0" w14:textId="77777777" w:rsidR="00664454" w:rsidRPr="001B52C4" w:rsidRDefault="00664454" w:rsidP="004729BE"/>
        </w:tc>
        <w:tc>
          <w:tcPr>
            <w:tcW w:w="910" w:type="pct"/>
          </w:tcPr>
          <w:p w14:paraId="5DE44C89" w14:textId="77777777" w:rsidR="00664454" w:rsidRPr="001B52C4" w:rsidRDefault="00664454" w:rsidP="004729BE">
            <w:r w:rsidRPr="001B52C4">
              <w:t>Arbejdsleder</w:t>
            </w:r>
          </w:p>
        </w:tc>
        <w:tc>
          <w:tcPr>
            <w:tcW w:w="692" w:type="pct"/>
          </w:tcPr>
          <w:p w14:paraId="1A590B53" w14:textId="77777777" w:rsidR="00664454" w:rsidRPr="001B52C4" w:rsidRDefault="00664454" w:rsidP="005B0F8A"/>
        </w:tc>
        <w:tc>
          <w:tcPr>
            <w:tcW w:w="606" w:type="pct"/>
          </w:tcPr>
          <w:p w14:paraId="651423AD" w14:textId="77777777" w:rsidR="00664454" w:rsidRPr="001B52C4" w:rsidRDefault="00664454" w:rsidP="005B0F8A"/>
        </w:tc>
        <w:tc>
          <w:tcPr>
            <w:tcW w:w="982" w:type="pct"/>
          </w:tcPr>
          <w:p w14:paraId="50A98A59" w14:textId="77777777" w:rsidR="00664454" w:rsidRPr="001B52C4" w:rsidRDefault="00664454" w:rsidP="005B0F8A"/>
        </w:tc>
      </w:tr>
      <w:tr w:rsidR="00664454" w:rsidRPr="001B52C4" w14:paraId="4238C3B0" w14:textId="77777777" w:rsidTr="004729BE">
        <w:tc>
          <w:tcPr>
            <w:tcW w:w="895" w:type="pct"/>
            <w:vMerge/>
            <w:shd w:val="clear" w:color="auto" w:fill="CCFFFF"/>
          </w:tcPr>
          <w:p w14:paraId="4F7F1395" w14:textId="77777777" w:rsidR="00664454" w:rsidRPr="001B52C4" w:rsidRDefault="00664454" w:rsidP="004729BE"/>
        </w:tc>
        <w:tc>
          <w:tcPr>
            <w:tcW w:w="915" w:type="pct"/>
            <w:vMerge/>
          </w:tcPr>
          <w:p w14:paraId="591F224E" w14:textId="77777777" w:rsidR="00664454" w:rsidRPr="001B52C4" w:rsidRDefault="00664454" w:rsidP="004729BE"/>
        </w:tc>
        <w:tc>
          <w:tcPr>
            <w:tcW w:w="910" w:type="pct"/>
          </w:tcPr>
          <w:p w14:paraId="1A73E8C0" w14:textId="77777777" w:rsidR="00664454" w:rsidRPr="001B52C4" w:rsidRDefault="00664454" w:rsidP="004729BE">
            <w:r w:rsidRPr="001B52C4">
              <w:t>Arbejdsmiljø</w:t>
            </w:r>
            <w:r>
              <w:t>-</w:t>
            </w:r>
            <w:r w:rsidRPr="001B52C4">
              <w:t>repræsentant</w:t>
            </w:r>
          </w:p>
        </w:tc>
        <w:tc>
          <w:tcPr>
            <w:tcW w:w="692" w:type="pct"/>
          </w:tcPr>
          <w:p w14:paraId="6BB4BC21" w14:textId="77777777" w:rsidR="00664454" w:rsidRPr="001B52C4" w:rsidRDefault="00664454" w:rsidP="005B0F8A"/>
        </w:tc>
        <w:tc>
          <w:tcPr>
            <w:tcW w:w="606" w:type="pct"/>
          </w:tcPr>
          <w:p w14:paraId="0FA2288A" w14:textId="77777777" w:rsidR="00664454" w:rsidRPr="001B52C4" w:rsidRDefault="00664454" w:rsidP="005B0F8A"/>
        </w:tc>
        <w:tc>
          <w:tcPr>
            <w:tcW w:w="982" w:type="pct"/>
          </w:tcPr>
          <w:p w14:paraId="5AF9F4FF" w14:textId="77777777" w:rsidR="00664454" w:rsidRPr="001B52C4" w:rsidRDefault="00664454" w:rsidP="005B0F8A"/>
        </w:tc>
      </w:tr>
      <w:tr w:rsidR="00664454" w:rsidRPr="001B52C4" w14:paraId="14B9A0AD" w14:textId="77777777" w:rsidTr="004729BE">
        <w:tc>
          <w:tcPr>
            <w:tcW w:w="895" w:type="pct"/>
            <w:vMerge w:val="restart"/>
            <w:shd w:val="clear" w:color="auto" w:fill="CCFFFF"/>
          </w:tcPr>
          <w:p w14:paraId="16B803BE" w14:textId="77777777" w:rsidR="00664454" w:rsidRPr="00534B2F" w:rsidRDefault="00664454" w:rsidP="004729BE">
            <w:pPr>
              <w:rPr>
                <w:color w:val="4F81BD"/>
              </w:rPr>
            </w:pPr>
            <w:r w:rsidRPr="00B44185">
              <w:t>&lt;Entreprenør 2&gt;</w:t>
            </w:r>
            <w:r w:rsidRPr="00534B2F">
              <w:rPr>
                <w:color w:val="4F81BD"/>
              </w:rPr>
              <w:t xml:space="preserve"> </w:t>
            </w:r>
          </w:p>
        </w:tc>
        <w:tc>
          <w:tcPr>
            <w:tcW w:w="915" w:type="pct"/>
            <w:vMerge w:val="restart"/>
            <w:shd w:val="clear" w:color="auto" w:fill="auto"/>
          </w:tcPr>
          <w:p w14:paraId="2C744A78" w14:textId="77777777" w:rsidR="00664454" w:rsidRPr="00534B2F" w:rsidRDefault="00664454" w:rsidP="004729BE">
            <w:pPr>
              <w:rPr>
                <w:color w:val="4F81BD"/>
              </w:rPr>
            </w:pPr>
          </w:p>
        </w:tc>
        <w:tc>
          <w:tcPr>
            <w:tcW w:w="910" w:type="pct"/>
            <w:shd w:val="clear" w:color="auto" w:fill="CCFFFF"/>
          </w:tcPr>
          <w:p w14:paraId="0459AB26" w14:textId="77777777" w:rsidR="00664454" w:rsidRPr="00534B2F" w:rsidRDefault="00664454" w:rsidP="004729BE">
            <w:pPr>
              <w:rPr>
                <w:color w:val="4F81BD"/>
              </w:rPr>
            </w:pPr>
            <w:r w:rsidRPr="00B44185">
              <w:t>&lt;Arbejdsleder&gt;</w:t>
            </w:r>
            <w:r w:rsidRPr="00534B2F">
              <w:rPr>
                <w:color w:val="4F81BD"/>
              </w:rPr>
              <w:t xml:space="preserve"> </w:t>
            </w:r>
          </w:p>
        </w:tc>
        <w:tc>
          <w:tcPr>
            <w:tcW w:w="692" w:type="pct"/>
          </w:tcPr>
          <w:p w14:paraId="7F078434" w14:textId="77777777" w:rsidR="00664454" w:rsidRPr="001B52C4" w:rsidRDefault="00664454" w:rsidP="005B0F8A"/>
        </w:tc>
        <w:tc>
          <w:tcPr>
            <w:tcW w:w="606" w:type="pct"/>
          </w:tcPr>
          <w:p w14:paraId="5E67AFF5" w14:textId="77777777" w:rsidR="00664454" w:rsidRPr="001B52C4" w:rsidRDefault="00664454" w:rsidP="005B0F8A"/>
        </w:tc>
        <w:tc>
          <w:tcPr>
            <w:tcW w:w="982" w:type="pct"/>
          </w:tcPr>
          <w:p w14:paraId="4AD62797" w14:textId="77777777" w:rsidR="00664454" w:rsidRPr="001B52C4" w:rsidRDefault="00664454" w:rsidP="005B0F8A"/>
        </w:tc>
      </w:tr>
      <w:tr w:rsidR="00664454" w:rsidRPr="001B52C4" w14:paraId="0D32712A" w14:textId="77777777" w:rsidTr="004729BE">
        <w:tc>
          <w:tcPr>
            <w:tcW w:w="895" w:type="pct"/>
            <w:vMerge/>
            <w:shd w:val="clear" w:color="auto" w:fill="CCFFFF"/>
          </w:tcPr>
          <w:p w14:paraId="3055D801" w14:textId="77777777" w:rsidR="00664454" w:rsidRPr="00534B2F" w:rsidRDefault="00664454" w:rsidP="004729BE">
            <w:pPr>
              <w:rPr>
                <w:color w:val="4F81BD"/>
              </w:rPr>
            </w:pPr>
          </w:p>
        </w:tc>
        <w:tc>
          <w:tcPr>
            <w:tcW w:w="915" w:type="pct"/>
            <w:vMerge/>
            <w:shd w:val="clear" w:color="auto" w:fill="auto"/>
          </w:tcPr>
          <w:p w14:paraId="684C58F4" w14:textId="77777777" w:rsidR="00664454" w:rsidRPr="00534B2F" w:rsidRDefault="00664454" w:rsidP="004729BE">
            <w:pPr>
              <w:rPr>
                <w:color w:val="4F81BD"/>
              </w:rPr>
            </w:pPr>
          </w:p>
        </w:tc>
        <w:tc>
          <w:tcPr>
            <w:tcW w:w="910" w:type="pct"/>
            <w:shd w:val="clear" w:color="auto" w:fill="CCFFFF"/>
          </w:tcPr>
          <w:p w14:paraId="53FD8A7E" w14:textId="77777777" w:rsidR="00664454" w:rsidRPr="00534B2F" w:rsidRDefault="00664454" w:rsidP="004729BE">
            <w:pPr>
              <w:rPr>
                <w:color w:val="4F81BD"/>
              </w:rPr>
            </w:pPr>
            <w:r w:rsidRPr="00B44185">
              <w:t>&lt;Arbejdsmiljø-repræsentant&gt;</w:t>
            </w:r>
            <w:r w:rsidRPr="00534B2F">
              <w:rPr>
                <w:color w:val="4F81BD"/>
              </w:rPr>
              <w:t xml:space="preserve"> </w:t>
            </w:r>
          </w:p>
        </w:tc>
        <w:tc>
          <w:tcPr>
            <w:tcW w:w="692" w:type="pct"/>
          </w:tcPr>
          <w:p w14:paraId="40B6D54C" w14:textId="77777777" w:rsidR="00664454" w:rsidRPr="001B52C4" w:rsidRDefault="00664454" w:rsidP="005B0F8A"/>
        </w:tc>
        <w:tc>
          <w:tcPr>
            <w:tcW w:w="606" w:type="pct"/>
          </w:tcPr>
          <w:p w14:paraId="41219010" w14:textId="77777777" w:rsidR="00664454" w:rsidRPr="001B52C4" w:rsidRDefault="00664454" w:rsidP="005B0F8A"/>
        </w:tc>
        <w:tc>
          <w:tcPr>
            <w:tcW w:w="982" w:type="pct"/>
          </w:tcPr>
          <w:p w14:paraId="3FA08C48" w14:textId="77777777" w:rsidR="00664454" w:rsidRPr="001B52C4" w:rsidRDefault="00664454" w:rsidP="005B0F8A"/>
        </w:tc>
      </w:tr>
      <w:tr w:rsidR="00664454" w:rsidRPr="001B52C4" w14:paraId="3B3DE950" w14:textId="77777777" w:rsidTr="004729BE">
        <w:tc>
          <w:tcPr>
            <w:tcW w:w="895" w:type="pct"/>
            <w:vMerge w:val="restart"/>
            <w:shd w:val="clear" w:color="auto" w:fill="CCFFFF"/>
          </w:tcPr>
          <w:p w14:paraId="632C04EA" w14:textId="77777777" w:rsidR="00664454" w:rsidRPr="00534B2F" w:rsidRDefault="00664454" w:rsidP="004729BE">
            <w:pPr>
              <w:rPr>
                <w:color w:val="4F81BD"/>
              </w:rPr>
            </w:pPr>
            <w:r w:rsidRPr="00B44185">
              <w:t>&lt;El&gt;</w:t>
            </w:r>
          </w:p>
        </w:tc>
        <w:tc>
          <w:tcPr>
            <w:tcW w:w="915" w:type="pct"/>
            <w:vMerge w:val="restart"/>
            <w:shd w:val="clear" w:color="auto" w:fill="auto"/>
          </w:tcPr>
          <w:p w14:paraId="2AC568BD" w14:textId="77777777" w:rsidR="00664454" w:rsidRPr="00534B2F" w:rsidRDefault="00664454" w:rsidP="004729BE">
            <w:pPr>
              <w:rPr>
                <w:color w:val="4F81BD"/>
              </w:rPr>
            </w:pPr>
          </w:p>
        </w:tc>
        <w:tc>
          <w:tcPr>
            <w:tcW w:w="910" w:type="pct"/>
            <w:shd w:val="clear" w:color="auto" w:fill="CCFFFF"/>
          </w:tcPr>
          <w:p w14:paraId="724FEB6E" w14:textId="77777777" w:rsidR="00664454" w:rsidRPr="00534B2F" w:rsidRDefault="00664454" w:rsidP="004729BE">
            <w:pPr>
              <w:rPr>
                <w:color w:val="4F81BD"/>
              </w:rPr>
            </w:pPr>
            <w:r w:rsidRPr="00B44185">
              <w:t>&lt;</w:t>
            </w:r>
            <w:r>
              <w:t>Arbejdsleder</w:t>
            </w:r>
            <w:r w:rsidRPr="00B44185">
              <w:t>&gt;</w:t>
            </w:r>
          </w:p>
        </w:tc>
        <w:tc>
          <w:tcPr>
            <w:tcW w:w="692" w:type="pct"/>
          </w:tcPr>
          <w:p w14:paraId="7F07D3D1" w14:textId="77777777" w:rsidR="00664454" w:rsidRPr="001B52C4" w:rsidRDefault="00664454" w:rsidP="005B0F8A"/>
        </w:tc>
        <w:tc>
          <w:tcPr>
            <w:tcW w:w="606" w:type="pct"/>
          </w:tcPr>
          <w:p w14:paraId="6A55F8AD" w14:textId="77777777" w:rsidR="00664454" w:rsidRPr="001B52C4" w:rsidRDefault="00664454" w:rsidP="005B0F8A"/>
        </w:tc>
        <w:tc>
          <w:tcPr>
            <w:tcW w:w="982" w:type="pct"/>
          </w:tcPr>
          <w:p w14:paraId="7F31F982" w14:textId="77777777" w:rsidR="00664454" w:rsidRPr="001B52C4" w:rsidRDefault="00664454" w:rsidP="005B0F8A"/>
        </w:tc>
      </w:tr>
      <w:tr w:rsidR="00664454" w:rsidRPr="001B52C4" w14:paraId="4D65ACBC" w14:textId="77777777" w:rsidTr="004729BE">
        <w:tc>
          <w:tcPr>
            <w:tcW w:w="895" w:type="pct"/>
            <w:vMerge/>
            <w:shd w:val="clear" w:color="auto" w:fill="CCFFFF"/>
          </w:tcPr>
          <w:p w14:paraId="512C69EB" w14:textId="77777777" w:rsidR="00664454" w:rsidRPr="00534B2F" w:rsidRDefault="00664454" w:rsidP="004729BE">
            <w:pPr>
              <w:rPr>
                <w:color w:val="4F81BD"/>
              </w:rPr>
            </w:pPr>
          </w:p>
        </w:tc>
        <w:tc>
          <w:tcPr>
            <w:tcW w:w="915" w:type="pct"/>
            <w:vMerge/>
            <w:shd w:val="clear" w:color="auto" w:fill="auto"/>
          </w:tcPr>
          <w:p w14:paraId="2FE83DA1" w14:textId="77777777" w:rsidR="00664454" w:rsidRPr="00534B2F" w:rsidRDefault="00664454" w:rsidP="004729BE">
            <w:pPr>
              <w:rPr>
                <w:color w:val="4F81BD"/>
              </w:rPr>
            </w:pPr>
          </w:p>
        </w:tc>
        <w:tc>
          <w:tcPr>
            <w:tcW w:w="910" w:type="pct"/>
            <w:shd w:val="clear" w:color="auto" w:fill="CCFFFF"/>
          </w:tcPr>
          <w:p w14:paraId="7B911A7C" w14:textId="77777777" w:rsidR="00664454" w:rsidRPr="00534B2F" w:rsidRDefault="00664454" w:rsidP="004729BE">
            <w:pPr>
              <w:rPr>
                <w:color w:val="4F81BD"/>
              </w:rPr>
            </w:pPr>
            <w:r w:rsidRPr="00B44185">
              <w:t>&lt;Arbejdsmiljø-repræsentant&gt;</w:t>
            </w:r>
          </w:p>
        </w:tc>
        <w:tc>
          <w:tcPr>
            <w:tcW w:w="692" w:type="pct"/>
          </w:tcPr>
          <w:p w14:paraId="08B1EE74" w14:textId="77777777" w:rsidR="00664454" w:rsidRPr="001B52C4" w:rsidRDefault="00664454" w:rsidP="005B0F8A"/>
        </w:tc>
        <w:tc>
          <w:tcPr>
            <w:tcW w:w="606" w:type="pct"/>
          </w:tcPr>
          <w:p w14:paraId="2D157EBB" w14:textId="77777777" w:rsidR="00664454" w:rsidRPr="001B52C4" w:rsidRDefault="00664454" w:rsidP="005B0F8A"/>
        </w:tc>
        <w:tc>
          <w:tcPr>
            <w:tcW w:w="982" w:type="pct"/>
          </w:tcPr>
          <w:p w14:paraId="2CAB9451" w14:textId="77777777" w:rsidR="00664454" w:rsidRPr="001B52C4" w:rsidRDefault="00664454" w:rsidP="005B0F8A"/>
        </w:tc>
      </w:tr>
      <w:tr w:rsidR="00664454" w:rsidRPr="001B52C4" w14:paraId="4925EF0E" w14:textId="77777777" w:rsidTr="004729BE">
        <w:tc>
          <w:tcPr>
            <w:tcW w:w="895" w:type="pct"/>
            <w:vMerge w:val="restart"/>
            <w:shd w:val="clear" w:color="auto" w:fill="CCFFFF"/>
          </w:tcPr>
          <w:p w14:paraId="50A082CF" w14:textId="77777777" w:rsidR="00664454" w:rsidRPr="00534B2F" w:rsidRDefault="00664454" w:rsidP="004729BE">
            <w:pPr>
              <w:rPr>
                <w:color w:val="4F81BD"/>
              </w:rPr>
            </w:pPr>
            <w:r w:rsidRPr="00B44185">
              <w:t>&lt;Gas&gt;</w:t>
            </w:r>
            <w:r w:rsidRPr="00534B2F">
              <w:rPr>
                <w:color w:val="4F81BD"/>
              </w:rPr>
              <w:t xml:space="preserve"> </w:t>
            </w:r>
          </w:p>
        </w:tc>
        <w:tc>
          <w:tcPr>
            <w:tcW w:w="915" w:type="pct"/>
            <w:vMerge w:val="restart"/>
            <w:shd w:val="clear" w:color="auto" w:fill="auto"/>
          </w:tcPr>
          <w:p w14:paraId="38C72939" w14:textId="77777777" w:rsidR="00664454" w:rsidRPr="00534B2F" w:rsidRDefault="00664454" w:rsidP="004729BE">
            <w:pPr>
              <w:rPr>
                <w:color w:val="4F81BD"/>
              </w:rPr>
            </w:pPr>
          </w:p>
        </w:tc>
        <w:tc>
          <w:tcPr>
            <w:tcW w:w="910" w:type="pct"/>
            <w:shd w:val="clear" w:color="auto" w:fill="CCFFFF"/>
          </w:tcPr>
          <w:p w14:paraId="4B854A5F" w14:textId="77777777" w:rsidR="00664454" w:rsidRPr="00534B2F" w:rsidRDefault="00664454" w:rsidP="004729BE">
            <w:pPr>
              <w:rPr>
                <w:color w:val="4F81BD"/>
              </w:rPr>
            </w:pPr>
            <w:r w:rsidRPr="00B44185">
              <w:t>&lt;Arbejdsleder&gt;</w:t>
            </w:r>
          </w:p>
        </w:tc>
        <w:tc>
          <w:tcPr>
            <w:tcW w:w="692" w:type="pct"/>
          </w:tcPr>
          <w:p w14:paraId="5382F01C" w14:textId="77777777" w:rsidR="00664454" w:rsidRPr="001B52C4" w:rsidRDefault="00664454" w:rsidP="005B0F8A"/>
        </w:tc>
        <w:tc>
          <w:tcPr>
            <w:tcW w:w="606" w:type="pct"/>
          </w:tcPr>
          <w:p w14:paraId="61423497" w14:textId="77777777" w:rsidR="00664454" w:rsidRPr="001B52C4" w:rsidRDefault="00664454" w:rsidP="005B0F8A"/>
        </w:tc>
        <w:tc>
          <w:tcPr>
            <w:tcW w:w="982" w:type="pct"/>
          </w:tcPr>
          <w:p w14:paraId="43E87D91" w14:textId="77777777" w:rsidR="00664454" w:rsidRPr="001B52C4" w:rsidRDefault="00664454" w:rsidP="005B0F8A"/>
        </w:tc>
      </w:tr>
      <w:tr w:rsidR="00664454" w:rsidRPr="001B52C4" w14:paraId="627B36F2" w14:textId="77777777" w:rsidTr="004729BE">
        <w:tc>
          <w:tcPr>
            <w:tcW w:w="895" w:type="pct"/>
            <w:vMerge/>
            <w:shd w:val="clear" w:color="auto" w:fill="CCFFFF"/>
          </w:tcPr>
          <w:p w14:paraId="4F50BB96" w14:textId="77777777" w:rsidR="00664454" w:rsidRPr="00534B2F" w:rsidRDefault="00664454" w:rsidP="005B0F8A">
            <w:pPr>
              <w:rPr>
                <w:color w:val="4F81BD"/>
              </w:rPr>
            </w:pPr>
          </w:p>
        </w:tc>
        <w:tc>
          <w:tcPr>
            <w:tcW w:w="915" w:type="pct"/>
            <w:vMerge/>
            <w:shd w:val="clear" w:color="auto" w:fill="auto"/>
          </w:tcPr>
          <w:p w14:paraId="6739389D" w14:textId="77777777" w:rsidR="00664454" w:rsidRPr="00534B2F" w:rsidRDefault="00664454" w:rsidP="005B0F8A">
            <w:pPr>
              <w:rPr>
                <w:color w:val="4F81BD"/>
              </w:rPr>
            </w:pPr>
          </w:p>
        </w:tc>
        <w:tc>
          <w:tcPr>
            <w:tcW w:w="910" w:type="pct"/>
            <w:shd w:val="clear" w:color="auto" w:fill="CCFFFF"/>
          </w:tcPr>
          <w:p w14:paraId="193DD80C" w14:textId="77777777" w:rsidR="00664454" w:rsidRPr="00534B2F" w:rsidRDefault="00664454" w:rsidP="004729BE">
            <w:pPr>
              <w:rPr>
                <w:color w:val="4F81BD"/>
              </w:rPr>
            </w:pPr>
            <w:r w:rsidRPr="00B44185">
              <w:t>&lt;Arbejdsmiljø-repræsentant&gt;</w:t>
            </w:r>
            <w:r w:rsidRPr="00534B2F">
              <w:rPr>
                <w:color w:val="4F81BD"/>
              </w:rPr>
              <w:t xml:space="preserve"> </w:t>
            </w:r>
          </w:p>
        </w:tc>
        <w:tc>
          <w:tcPr>
            <w:tcW w:w="692" w:type="pct"/>
          </w:tcPr>
          <w:p w14:paraId="7496053F" w14:textId="77777777" w:rsidR="00664454" w:rsidRPr="001B52C4" w:rsidRDefault="00664454" w:rsidP="005B0F8A"/>
        </w:tc>
        <w:tc>
          <w:tcPr>
            <w:tcW w:w="606" w:type="pct"/>
          </w:tcPr>
          <w:p w14:paraId="3A542744" w14:textId="77777777" w:rsidR="00664454" w:rsidRPr="001B52C4" w:rsidRDefault="00664454" w:rsidP="005B0F8A"/>
        </w:tc>
        <w:tc>
          <w:tcPr>
            <w:tcW w:w="982" w:type="pct"/>
          </w:tcPr>
          <w:p w14:paraId="49732C67" w14:textId="77777777" w:rsidR="00664454" w:rsidRPr="001B52C4" w:rsidRDefault="00664454" w:rsidP="005B0F8A"/>
        </w:tc>
      </w:tr>
      <w:tr w:rsidR="00664454" w:rsidRPr="001B52C4" w14:paraId="2ABA3582" w14:textId="77777777" w:rsidTr="004729BE">
        <w:tc>
          <w:tcPr>
            <w:tcW w:w="895" w:type="pct"/>
            <w:vMerge w:val="restart"/>
            <w:shd w:val="clear" w:color="auto" w:fill="CCFFFF"/>
          </w:tcPr>
          <w:p w14:paraId="2BF7BF5A" w14:textId="77777777" w:rsidR="00664454" w:rsidRPr="00534B2F" w:rsidRDefault="00664454" w:rsidP="004729BE">
            <w:pPr>
              <w:rPr>
                <w:color w:val="4F81BD"/>
              </w:rPr>
            </w:pPr>
            <w:r w:rsidRPr="00B44185">
              <w:t>&lt;Vand&gt;</w:t>
            </w:r>
            <w:r w:rsidRPr="00534B2F">
              <w:rPr>
                <w:color w:val="4F81BD"/>
              </w:rPr>
              <w:t xml:space="preserve"> </w:t>
            </w:r>
          </w:p>
        </w:tc>
        <w:tc>
          <w:tcPr>
            <w:tcW w:w="915" w:type="pct"/>
            <w:vMerge w:val="restart"/>
            <w:shd w:val="clear" w:color="auto" w:fill="auto"/>
          </w:tcPr>
          <w:p w14:paraId="5A74A694" w14:textId="77777777" w:rsidR="00664454" w:rsidRPr="00534B2F" w:rsidRDefault="00664454" w:rsidP="005B0F8A">
            <w:pPr>
              <w:rPr>
                <w:color w:val="4F81BD"/>
              </w:rPr>
            </w:pPr>
          </w:p>
        </w:tc>
        <w:tc>
          <w:tcPr>
            <w:tcW w:w="910" w:type="pct"/>
            <w:shd w:val="clear" w:color="auto" w:fill="CCFFFF"/>
          </w:tcPr>
          <w:p w14:paraId="48274F29" w14:textId="77777777" w:rsidR="00664454" w:rsidRPr="00534B2F" w:rsidRDefault="00664454" w:rsidP="004729BE">
            <w:pPr>
              <w:rPr>
                <w:color w:val="4F81BD"/>
              </w:rPr>
            </w:pPr>
            <w:r w:rsidRPr="00B44185">
              <w:t>&lt;Arbejdsleder&gt;</w:t>
            </w:r>
          </w:p>
        </w:tc>
        <w:tc>
          <w:tcPr>
            <w:tcW w:w="692" w:type="pct"/>
          </w:tcPr>
          <w:p w14:paraId="2714B81B" w14:textId="77777777" w:rsidR="00664454" w:rsidRPr="001B52C4" w:rsidRDefault="00664454" w:rsidP="005B0F8A"/>
        </w:tc>
        <w:tc>
          <w:tcPr>
            <w:tcW w:w="606" w:type="pct"/>
          </w:tcPr>
          <w:p w14:paraId="60E79FF9" w14:textId="77777777" w:rsidR="00664454" w:rsidRPr="001B52C4" w:rsidRDefault="00664454" w:rsidP="005B0F8A"/>
        </w:tc>
        <w:tc>
          <w:tcPr>
            <w:tcW w:w="982" w:type="pct"/>
          </w:tcPr>
          <w:p w14:paraId="30F10E31" w14:textId="77777777" w:rsidR="00664454" w:rsidRPr="001B52C4" w:rsidRDefault="00664454" w:rsidP="005B0F8A"/>
        </w:tc>
      </w:tr>
      <w:tr w:rsidR="00664454" w:rsidRPr="001B52C4" w14:paraId="78823277" w14:textId="77777777" w:rsidTr="004729BE">
        <w:tc>
          <w:tcPr>
            <w:tcW w:w="895" w:type="pct"/>
            <w:vMerge/>
            <w:shd w:val="clear" w:color="auto" w:fill="CCFFFF"/>
          </w:tcPr>
          <w:p w14:paraId="44A38F8C" w14:textId="77777777" w:rsidR="00664454" w:rsidRPr="00534B2F" w:rsidRDefault="00664454" w:rsidP="004729BE">
            <w:pPr>
              <w:rPr>
                <w:color w:val="4F81BD"/>
              </w:rPr>
            </w:pPr>
          </w:p>
        </w:tc>
        <w:tc>
          <w:tcPr>
            <w:tcW w:w="915" w:type="pct"/>
            <w:vMerge/>
            <w:shd w:val="clear" w:color="auto" w:fill="auto"/>
          </w:tcPr>
          <w:p w14:paraId="51C6C719" w14:textId="77777777" w:rsidR="00664454" w:rsidRPr="00534B2F" w:rsidRDefault="00664454" w:rsidP="005B0F8A">
            <w:pPr>
              <w:rPr>
                <w:color w:val="4F81BD"/>
              </w:rPr>
            </w:pPr>
          </w:p>
        </w:tc>
        <w:tc>
          <w:tcPr>
            <w:tcW w:w="910" w:type="pct"/>
            <w:shd w:val="clear" w:color="auto" w:fill="CCFFFF"/>
          </w:tcPr>
          <w:p w14:paraId="51D0F0BC" w14:textId="77777777" w:rsidR="00664454" w:rsidRPr="00534B2F" w:rsidRDefault="00664454" w:rsidP="004729BE">
            <w:pPr>
              <w:rPr>
                <w:color w:val="4F81BD"/>
              </w:rPr>
            </w:pPr>
            <w:r w:rsidRPr="00B44185">
              <w:t>&lt;Arbejdsmiljø-repræsentant&gt;</w:t>
            </w:r>
            <w:r w:rsidRPr="00534B2F">
              <w:rPr>
                <w:color w:val="4F81BD"/>
              </w:rPr>
              <w:t xml:space="preserve"> </w:t>
            </w:r>
          </w:p>
        </w:tc>
        <w:tc>
          <w:tcPr>
            <w:tcW w:w="692" w:type="pct"/>
          </w:tcPr>
          <w:p w14:paraId="57B0304A" w14:textId="77777777" w:rsidR="00664454" w:rsidRPr="001B52C4" w:rsidRDefault="00664454" w:rsidP="005B0F8A"/>
        </w:tc>
        <w:tc>
          <w:tcPr>
            <w:tcW w:w="606" w:type="pct"/>
          </w:tcPr>
          <w:p w14:paraId="1D39787A" w14:textId="77777777" w:rsidR="00664454" w:rsidRPr="001B52C4" w:rsidRDefault="00664454" w:rsidP="005B0F8A"/>
        </w:tc>
        <w:tc>
          <w:tcPr>
            <w:tcW w:w="982" w:type="pct"/>
          </w:tcPr>
          <w:p w14:paraId="40CFA1E2" w14:textId="77777777" w:rsidR="00664454" w:rsidRPr="001B52C4" w:rsidRDefault="00664454" w:rsidP="005B0F8A"/>
        </w:tc>
      </w:tr>
      <w:tr w:rsidR="00664454" w:rsidRPr="001B52C4" w14:paraId="061C4684" w14:textId="77777777" w:rsidTr="004729BE">
        <w:tc>
          <w:tcPr>
            <w:tcW w:w="895" w:type="pct"/>
            <w:vMerge w:val="restart"/>
            <w:shd w:val="clear" w:color="auto" w:fill="CCFFFF"/>
          </w:tcPr>
          <w:p w14:paraId="35D6F77E" w14:textId="77777777" w:rsidR="00664454" w:rsidRPr="00534B2F" w:rsidRDefault="00664454" w:rsidP="004729BE">
            <w:pPr>
              <w:rPr>
                <w:color w:val="4F81BD"/>
              </w:rPr>
            </w:pPr>
            <w:r w:rsidRPr="00B44185">
              <w:t>&lt;Tlf./IT&gt;</w:t>
            </w:r>
            <w:r w:rsidRPr="00534B2F">
              <w:rPr>
                <w:color w:val="4F81BD"/>
              </w:rPr>
              <w:t xml:space="preserve"> </w:t>
            </w:r>
          </w:p>
        </w:tc>
        <w:tc>
          <w:tcPr>
            <w:tcW w:w="915" w:type="pct"/>
            <w:vMerge w:val="restart"/>
            <w:shd w:val="clear" w:color="auto" w:fill="auto"/>
          </w:tcPr>
          <w:p w14:paraId="12E164C8" w14:textId="77777777" w:rsidR="00664454" w:rsidRPr="00534B2F" w:rsidRDefault="00664454" w:rsidP="005B0F8A">
            <w:pPr>
              <w:rPr>
                <w:color w:val="4F81BD"/>
              </w:rPr>
            </w:pPr>
          </w:p>
        </w:tc>
        <w:tc>
          <w:tcPr>
            <w:tcW w:w="910" w:type="pct"/>
            <w:shd w:val="clear" w:color="auto" w:fill="CCFFFF"/>
          </w:tcPr>
          <w:p w14:paraId="6BE4157C" w14:textId="77777777" w:rsidR="00664454" w:rsidRPr="00534B2F" w:rsidRDefault="00664454" w:rsidP="004729BE">
            <w:pPr>
              <w:rPr>
                <w:color w:val="4F81BD"/>
              </w:rPr>
            </w:pPr>
            <w:r w:rsidRPr="00B44185">
              <w:t>&lt;Arbejdsleder&gt;</w:t>
            </w:r>
          </w:p>
        </w:tc>
        <w:tc>
          <w:tcPr>
            <w:tcW w:w="692" w:type="pct"/>
          </w:tcPr>
          <w:p w14:paraId="2819252B" w14:textId="77777777" w:rsidR="00664454" w:rsidRPr="001B52C4" w:rsidRDefault="00664454" w:rsidP="005B0F8A"/>
        </w:tc>
        <w:tc>
          <w:tcPr>
            <w:tcW w:w="606" w:type="pct"/>
          </w:tcPr>
          <w:p w14:paraId="67B3A47B" w14:textId="77777777" w:rsidR="00664454" w:rsidRPr="001B52C4" w:rsidRDefault="00664454" w:rsidP="005B0F8A"/>
        </w:tc>
        <w:tc>
          <w:tcPr>
            <w:tcW w:w="982" w:type="pct"/>
          </w:tcPr>
          <w:p w14:paraId="71B9F5EC" w14:textId="77777777" w:rsidR="00664454" w:rsidRPr="001B52C4" w:rsidRDefault="00664454" w:rsidP="005B0F8A"/>
        </w:tc>
      </w:tr>
      <w:tr w:rsidR="00664454" w:rsidRPr="001B52C4" w14:paraId="68B1722F" w14:textId="77777777" w:rsidTr="004729BE">
        <w:tc>
          <w:tcPr>
            <w:tcW w:w="895" w:type="pct"/>
            <w:vMerge/>
            <w:shd w:val="clear" w:color="auto" w:fill="CCFFFF"/>
          </w:tcPr>
          <w:p w14:paraId="05C9D919" w14:textId="77777777" w:rsidR="00664454" w:rsidRPr="00534B2F" w:rsidRDefault="00664454" w:rsidP="004729BE">
            <w:pPr>
              <w:rPr>
                <w:color w:val="4F81BD"/>
              </w:rPr>
            </w:pPr>
          </w:p>
        </w:tc>
        <w:tc>
          <w:tcPr>
            <w:tcW w:w="915" w:type="pct"/>
            <w:vMerge/>
            <w:shd w:val="clear" w:color="auto" w:fill="auto"/>
          </w:tcPr>
          <w:p w14:paraId="2B9A4ED4" w14:textId="77777777" w:rsidR="00664454" w:rsidRPr="00534B2F" w:rsidRDefault="00664454" w:rsidP="005B0F8A">
            <w:pPr>
              <w:rPr>
                <w:color w:val="4F81BD"/>
              </w:rPr>
            </w:pPr>
          </w:p>
        </w:tc>
        <w:tc>
          <w:tcPr>
            <w:tcW w:w="910" w:type="pct"/>
            <w:shd w:val="clear" w:color="auto" w:fill="CCFFFF"/>
          </w:tcPr>
          <w:p w14:paraId="59CEDE13" w14:textId="77777777" w:rsidR="00664454" w:rsidRPr="00534B2F" w:rsidRDefault="00664454" w:rsidP="004729BE">
            <w:pPr>
              <w:rPr>
                <w:color w:val="4F81BD"/>
              </w:rPr>
            </w:pPr>
            <w:r w:rsidRPr="00B44185">
              <w:t>&lt;Arbejdsmiljø-repræsentant&gt;</w:t>
            </w:r>
          </w:p>
        </w:tc>
        <w:tc>
          <w:tcPr>
            <w:tcW w:w="692" w:type="pct"/>
          </w:tcPr>
          <w:p w14:paraId="702A6E8B" w14:textId="77777777" w:rsidR="00664454" w:rsidRPr="001B52C4" w:rsidRDefault="00664454" w:rsidP="005B0F8A"/>
        </w:tc>
        <w:tc>
          <w:tcPr>
            <w:tcW w:w="606" w:type="pct"/>
          </w:tcPr>
          <w:p w14:paraId="26DFBD10" w14:textId="77777777" w:rsidR="00664454" w:rsidRPr="001B52C4" w:rsidRDefault="00664454" w:rsidP="005B0F8A"/>
        </w:tc>
        <w:tc>
          <w:tcPr>
            <w:tcW w:w="982" w:type="pct"/>
          </w:tcPr>
          <w:p w14:paraId="7064DE4F" w14:textId="77777777" w:rsidR="00664454" w:rsidRPr="001B52C4" w:rsidRDefault="00664454" w:rsidP="005B0F8A"/>
        </w:tc>
      </w:tr>
      <w:tr w:rsidR="00664454" w:rsidRPr="001B52C4" w14:paraId="24979FDF" w14:textId="77777777" w:rsidTr="004729BE">
        <w:tc>
          <w:tcPr>
            <w:tcW w:w="895" w:type="pct"/>
            <w:vMerge w:val="restart"/>
            <w:shd w:val="clear" w:color="auto" w:fill="CCFFFF"/>
          </w:tcPr>
          <w:p w14:paraId="7A766E15" w14:textId="77777777" w:rsidR="00664454" w:rsidRPr="00534B2F" w:rsidRDefault="00664454" w:rsidP="004729BE">
            <w:pPr>
              <w:rPr>
                <w:color w:val="4F81BD"/>
              </w:rPr>
            </w:pPr>
            <w:r w:rsidRPr="00B44185">
              <w:t>&lt;Andre&gt;</w:t>
            </w:r>
            <w:r w:rsidRPr="00534B2F">
              <w:rPr>
                <w:color w:val="4F81BD"/>
              </w:rPr>
              <w:t xml:space="preserve"> </w:t>
            </w:r>
          </w:p>
        </w:tc>
        <w:tc>
          <w:tcPr>
            <w:tcW w:w="915" w:type="pct"/>
            <w:vMerge w:val="restart"/>
            <w:shd w:val="clear" w:color="auto" w:fill="auto"/>
          </w:tcPr>
          <w:p w14:paraId="2C6A02E2" w14:textId="77777777" w:rsidR="00664454" w:rsidRPr="00534B2F" w:rsidRDefault="00664454" w:rsidP="005B0F8A">
            <w:pPr>
              <w:rPr>
                <w:color w:val="4F81BD"/>
              </w:rPr>
            </w:pPr>
          </w:p>
        </w:tc>
        <w:tc>
          <w:tcPr>
            <w:tcW w:w="910" w:type="pct"/>
            <w:shd w:val="clear" w:color="auto" w:fill="CCFFFF"/>
          </w:tcPr>
          <w:p w14:paraId="79FD5743" w14:textId="77777777" w:rsidR="00664454" w:rsidRPr="00534B2F" w:rsidRDefault="00664454" w:rsidP="004729BE">
            <w:pPr>
              <w:rPr>
                <w:color w:val="4F81BD"/>
              </w:rPr>
            </w:pPr>
            <w:r w:rsidRPr="00B44185">
              <w:t>&lt;Arbejdsleder&gt;</w:t>
            </w:r>
          </w:p>
        </w:tc>
        <w:tc>
          <w:tcPr>
            <w:tcW w:w="692" w:type="pct"/>
          </w:tcPr>
          <w:p w14:paraId="0709AA44" w14:textId="77777777" w:rsidR="00664454" w:rsidRPr="001B52C4" w:rsidRDefault="00664454" w:rsidP="005B0F8A"/>
        </w:tc>
        <w:tc>
          <w:tcPr>
            <w:tcW w:w="606" w:type="pct"/>
          </w:tcPr>
          <w:p w14:paraId="18D5AF2C" w14:textId="77777777" w:rsidR="00664454" w:rsidRPr="001B52C4" w:rsidRDefault="00664454" w:rsidP="005B0F8A"/>
        </w:tc>
        <w:tc>
          <w:tcPr>
            <w:tcW w:w="982" w:type="pct"/>
          </w:tcPr>
          <w:p w14:paraId="58ADF4DD" w14:textId="77777777" w:rsidR="00664454" w:rsidRPr="001B52C4" w:rsidRDefault="00664454" w:rsidP="005B0F8A"/>
        </w:tc>
      </w:tr>
      <w:tr w:rsidR="00664454" w:rsidRPr="001B52C4" w14:paraId="7C9DA242" w14:textId="77777777" w:rsidTr="004729BE">
        <w:tc>
          <w:tcPr>
            <w:tcW w:w="895" w:type="pct"/>
            <w:vMerge/>
            <w:shd w:val="clear" w:color="auto" w:fill="CCFFFF"/>
          </w:tcPr>
          <w:p w14:paraId="67DD02D4" w14:textId="77777777" w:rsidR="00664454" w:rsidRPr="00534B2F" w:rsidRDefault="00664454" w:rsidP="005B0F8A">
            <w:pPr>
              <w:rPr>
                <w:color w:val="4F81BD"/>
              </w:rPr>
            </w:pPr>
          </w:p>
        </w:tc>
        <w:tc>
          <w:tcPr>
            <w:tcW w:w="915" w:type="pct"/>
            <w:vMerge/>
            <w:shd w:val="clear" w:color="auto" w:fill="auto"/>
          </w:tcPr>
          <w:p w14:paraId="24C27089" w14:textId="77777777" w:rsidR="00664454" w:rsidRPr="00534B2F" w:rsidRDefault="00664454" w:rsidP="005B0F8A">
            <w:pPr>
              <w:rPr>
                <w:color w:val="4F81BD"/>
              </w:rPr>
            </w:pPr>
          </w:p>
        </w:tc>
        <w:tc>
          <w:tcPr>
            <w:tcW w:w="910" w:type="pct"/>
            <w:shd w:val="clear" w:color="auto" w:fill="CCFFFF"/>
          </w:tcPr>
          <w:p w14:paraId="5263F25D" w14:textId="77777777" w:rsidR="00664454" w:rsidRPr="00534B2F" w:rsidRDefault="00664454" w:rsidP="004729BE">
            <w:pPr>
              <w:rPr>
                <w:color w:val="4F81BD"/>
              </w:rPr>
            </w:pPr>
            <w:r w:rsidRPr="00B44185">
              <w:t>&lt;Arbejdsmiljø-repræsentant&gt;</w:t>
            </w:r>
          </w:p>
        </w:tc>
        <w:tc>
          <w:tcPr>
            <w:tcW w:w="692" w:type="pct"/>
          </w:tcPr>
          <w:p w14:paraId="5F55B545" w14:textId="77777777" w:rsidR="00664454" w:rsidRPr="001B52C4" w:rsidRDefault="00664454" w:rsidP="005B0F8A"/>
        </w:tc>
        <w:tc>
          <w:tcPr>
            <w:tcW w:w="606" w:type="pct"/>
          </w:tcPr>
          <w:p w14:paraId="76180FF3" w14:textId="77777777" w:rsidR="00664454" w:rsidRPr="001B52C4" w:rsidRDefault="00664454" w:rsidP="005B0F8A"/>
        </w:tc>
        <w:tc>
          <w:tcPr>
            <w:tcW w:w="982" w:type="pct"/>
          </w:tcPr>
          <w:p w14:paraId="1428CF19" w14:textId="77777777" w:rsidR="00664454" w:rsidRPr="001B52C4" w:rsidRDefault="00664454" w:rsidP="005B0F8A"/>
        </w:tc>
      </w:tr>
    </w:tbl>
    <w:p w14:paraId="4666B650" w14:textId="77777777" w:rsidR="00664454" w:rsidRPr="001B4FF0" w:rsidRDefault="00664454" w:rsidP="00664454">
      <w:pPr>
        <w:rPr>
          <w:bCs/>
        </w:rPr>
      </w:pPr>
    </w:p>
    <w:p w14:paraId="2FAF0FAA" w14:textId="77777777" w:rsidR="002108D7" w:rsidRDefault="002108D7">
      <w:pPr>
        <w:sectPr w:rsidR="002108D7" w:rsidSect="001832B5">
          <w:headerReference w:type="even" r:id="rId19"/>
          <w:headerReference w:type="default" r:id="rId20"/>
          <w:footerReference w:type="even" r:id="rId21"/>
          <w:footerReference w:type="default" r:id="rId22"/>
          <w:headerReference w:type="first" r:id="rId23"/>
          <w:footerReference w:type="first" r:id="rId24"/>
          <w:pgSz w:w="11906" w:h="16838" w:code="9"/>
          <w:pgMar w:top="2100" w:right="1134" w:bottom="1134" w:left="1134" w:header="601" w:footer="702" w:gutter="0"/>
          <w:pgNumType w:start="1"/>
          <w:cols w:space="708"/>
          <w:titlePg/>
          <w:docGrid w:linePitch="360"/>
        </w:sectPr>
      </w:pPr>
    </w:p>
    <w:p w14:paraId="1D97456B" w14:textId="043BB78C" w:rsidR="002108D7" w:rsidRDefault="00664454" w:rsidP="00F048B6">
      <w:pPr>
        <w:pStyle w:val="Overskrift1"/>
        <w:numPr>
          <w:ilvl w:val="0"/>
          <w:numId w:val="0"/>
        </w:numPr>
      </w:pPr>
      <w:r>
        <w:lastRenderedPageBreak/>
        <w:t xml:space="preserve"> </w:t>
      </w:r>
      <w:bookmarkStart w:id="35" w:name="_Toc126590630"/>
      <w:r>
        <w:t xml:space="preserve">Bilag 3: </w:t>
      </w:r>
      <w:r w:rsidR="002108D7" w:rsidRPr="002108D7">
        <w:t>Fælles sikkerhedsforanstaltninger</w:t>
      </w:r>
      <w:bookmarkEnd w:id="35"/>
    </w:p>
    <w:p w14:paraId="01FD2DC3" w14:textId="37F58C71" w:rsidR="002108D7" w:rsidRDefault="002108D7" w:rsidP="002108D7"/>
    <w:p w14:paraId="62199647" w14:textId="293FD61D" w:rsidR="0023386C" w:rsidRDefault="0023386C" w:rsidP="002108D7">
      <w:r w:rsidRPr="0023386C">
        <w:t>Listen for ansvar i fællesområder tilrettes den aktuelle entreprise af AMK-P/projekterende og opdateres senere af AMK-B. Manglende punkter tilføjes og overflødige punkter fjernes.</w:t>
      </w:r>
    </w:p>
    <w:p w14:paraId="452CAF36" w14:textId="77777777" w:rsidR="0023386C" w:rsidRDefault="0023386C" w:rsidP="002108D7"/>
    <w:tbl>
      <w:tblPr>
        <w:tblW w:w="15451" w:type="dxa"/>
        <w:tblInd w:w="-71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543"/>
        <w:gridCol w:w="1560"/>
        <w:gridCol w:w="1559"/>
        <w:gridCol w:w="1559"/>
        <w:gridCol w:w="1560"/>
        <w:gridCol w:w="1560"/>
        <w:gridCol w:w="1559"/>
        <w:gridCol w:w="2551"/>
      </w:tblGrid>
      <w:tr w:rsidR="002108D7" w:rsidRPr="002108D7" w14:paraId="580CBBBD" w14:textId="77777777" w:rsidTr="005B0F8A">
        <w:trPr>
          <w:cantSplit/>
          <w:trHeight w:val="567"/>
          <w:tblHeader/>
        </w:trPr>
        <w:tc>
          <w:tcPr>
            <w:tcW w:w="3543" w:type="dxa"/>
            <w:shd w:val="clear" w:color="auto" w:fill="FFFFCC"/>
            <w:vAlign w:val="center"/>
          </w:tcPr>
          <w:p w14:paraId="71119600" w14:textId="77777777" w:rsidR="002108D7" w:rsidRPr="002108D7" w:rsidRDefault="002108D7" w:rsidP="002108D7">
            <w:pPr>
              <w:rPr>
                <w:rFonts w:cs="Arial"/>
                <w:b/>
                <w:bCs/>
                <w:lang w:eastAsia="da-DK"/>
              </w:rPr>
            </w:pPr>
            <w:bookmarkStart w:id="36" w:name="_Hlk105746385"/>
            <w:r w:rsidRPr="002108D7">
              <w:rPr>
                <w:rFonts w:cs="Arial"/>
                <w:b/>
                <w:bCs/>
                <w:lang w:eastAsia="da-DK"/>
              </w:rPr>
              <w:t>Ansvarsområde</w:t>
            </w:r>
          </w:p>
        </w:tc>
        <w:tc>
          <w:tcPr>
            <w:tcW w:w="7798" w:type="dxa"/>
            <w:gridSpan w:val="5"/>
            <w:shd w:val="clear" w:color="auto" w:fill="FFFFCC"/>
            <w:vAlign w:val="center"/>
          </w:tcPr>
          <w:p w14:paraId="4AB47968" w14:textId="77777777" w:rsidR="002108D7" w:rsidRPr="002108D7" w:rsidRDefault="002108D7" w:rsidP="002108D7">
            <w:pPr>
              <w:jc w:val="center"/>
              <w:rPr>
                <w:rFonts w:cs="Arial"/>
                <w:b/>
                <w:bCs/>
                <w:lang w:eastAsia="da-DK"/>
              </w:rPr>
            </w:pPr>
            <w:r w:rsidRPr="002108D7">
              <w:rPr>
                <w:rFonts w:cs="Arial"/>
                <w:b/>
                <w:bCs/>
                <w:lang w:eastAsia="da-DK"/>
              </w:rPr>
              <w:t>Ansvarlig</w:t>
            </w:r>
          </w:p>
        </w:tc>
        <w:tc>
          <w:tcPr>
            <w:tcW w:w="1559" w:type="dxa"/>
            <w:vMerge w:val="restart"/>
            <w:shd w:val="clear" w:color="auto" w:fill="FFFFCC"/>
            <w:vAlign w:val="bottom"/>
          </w:tcPr>
          <w:p w14:paraId="08A26AEB" w14:textId="77777777" w:rsidR="002108D7" w:rsidRPr="002108D7" w:rsidRDefault="002108D7" w:rsidP="002108D7">
            <w:pPr>
              <w:jc w:val="center"/>
              <w:rPr>
                <w:rFonts w:cs="Arial"/>
                <w:b/>
                <w:bCs/>
                <w:lang w:eastAsia="da-DK"/>
              </w:rPr>
            </w:pPr>
            <w:r w:rsidRPr="002108D7">
              <w:rPr>
                <w:rFonts w:cs="Arial"/>
                <w:b/>
                <w:bCs/>
                <w:lang w:eastAsia="da-DK"/>
              </w:rPr>
              <w:t>Periodisk/</w:t>
            </w:r>
          </w:p>
          <w:p w14:paraId="59EC6E92" w14:textId="77777777" w:rsidR="002108D7" w:rsidRPr="002108D7" w:rsidRDefault="002108D7" w:rsidP="002108D7">
            <w:pPr>
              <w:jc w:val="center"/>
              <w:rPr>
                <w:rFonts w:cs="Arial"/>
                <w:b/>
                <w:bCs/>
                <w:lang w:eastAsia="da-DK"/>
              </w:rPr>
            </w:pPr>
            <w:r w:rsidRPr="002108D7">
              <w:rPr>
                <w:rFonts w:cs="Arial"/>
                <w:b/>
                <w:bCs/>
                <w:lang w:eastAsia="da-DK"/>
              </w:rPr>
              <w:t>lovpligtig kontrol</w:t>
            </w:r>
          </w:p>
        </w:tc>
        <w:tc>
          <w:tcPr>
            <w:tcW w:w="2551" w:type="dxa"/>
            <w:vMerge w:val="restart"/>
            <w:shd w:val="clear" w:color="auto" w:fill="FFFFCC"/>
            <w:vAlign w:val="bottom"/>
          </w:tcPr>
          <w:p w14:paraId="5E5AAF87" w14:textId="77777777" w:rsidR="002108D7" w:rsidRPr="002108D7" w:rsidRDefault="002108D7" w:rsidP="002108D7">
            <w:pPr>
              <w:jc w:val="center"/>
              <w:rPr>
                <w:rFonts w:cs="Arial"/>
                <w:b/>
                <w:bCs/>
                <w:lang w:eastAsia="da-DK"/>
              </w:rPr>
            </w:pPr>
            <w:r w:rsidRPr="002108D7">
              <w:rPr>
                <w:rFonts w:cs="Arial"/>
                <w:b/>
                <w:bCs/>
                <w:lang w:eastAsia="da-DK"/>
              </w:rPr>
              <w:t>Bemærkning/aftaler</w:t>
            </w:r>
          </w:p>
        </w:tc>
      </w:tr>
      <w:tr w:rsidR="002108D7" w:rsidRPr="002108D7" w14:paraId="36E0A852" w14:textId="77777777" w:rsidTr="005B0F8A">
        <w:trPr>
          <w:cantSplit/>
          <w:trHeight w:val="567"/>
          <w:tblHeader/>
        </w:trPr>
        <w:tc>
          <w:tcPr>
            <w:tcW w:w="3543" w:type="dxa"/>
            <w:shd w:val="clear" w:color="auto" w:fill="FFFFCC"/>
            <w:vAlign w:val="center"/>
          </w:tcPr>
          <w:p w14:paraId="7B8B1880" w14:textId="77777777" w:rsidR="002108D7" w:rsidRPr="002108D7" w:rsidRDefault="002108D7" w:rsidP="002108D7">
            <w:pPr>
              <w:rPr>
                <w:rFonts w:cs="Arial"/>
                <w:b/>
                <w:bCs/>
                <w:lang w:eastAsia="da-DK"/>
              </w:rPr>
            </w:pPr>
            <w:r w:rsidRPr="002108D7">
              <w:rPr>
                <w:rFonts w:cs="Arial"/>
                <w:b/>
                <w:bCs/>
                <w:lang w:eastAsia="da-DK"/>
              </w:rPr>
              <w:t>Kontrolpunkt</w:t>
            </w:r>
          </w:p>
        </w:tc>
        <w:tc>
          <w:tcPr>
            <w:tcW w:w="1560" w:type="dxa"/>
            <w:shd w:val="clear" w:color="auto" w:fill="FFFFCC"/>
            <w:vAlign w:val="center"/>
          </w:tcPr>
          <w:p w14:paraId="2237D459" w14:textId="77777777" w:rsidR="002108D7" w:rsidRPr="002108D7" w:rsidRDefault="002108D7" w:rsidP="002108D7">
            <w:pPr>
              <w:jc w:val="center"/>
              <w:rPr>
                <w:rFonts w:cs="Arial"/>
                <w:b/>
                <w:bCs/>
                <w:lang w:eastAsia="da-DK"/>
              </w:rPr>
            </w:pPr>
            <w:r w:rsidRPr="002108D7">
              <w:rPr>
                <w:rFonts w:cs="Arial"/>
                <w:b/>
                <w:bCs/>
                <w:lang w:eastAsia="da-DK"/>
              </w:rPr>
              <w:t>Etablering</w:t>
            </w:r>
          </w:p>
        </w:tc>
        <w:tc>
          <w:tcPr>
            <w:tcW w:w="1559" w:type="dxa"/>
            <w:shd w:val="clear" w:color="auto" w:fill="FFFFCC"/>
            <w:vAlign w:val="center"/>
          </w:tcPr>
          <w:p w14:paraId="52DA18E5" w14:textId="77777777" w:rsidR="002108D7" w:rsidRPr="002108D7" w:rsidRDefault="002108D7" w:rsidP="002108D7">
            <w:pPr>
              <w:jc w:val="center"/>
              <w:rPr>
                <w:rFonts w:cs="Arial"/>
                <w:b/>
                <w:bCs/>
                <w:lang w:eastAsia="da-DK"/>
              </w:rPr>
            </w:pPr>
            <w:r w:rsidRPr="002108D7">
              <w:rPr>
                <w:rFonts w:cs="Arial"/>
                <w:b/>
                <w:bCs/>
                <w:lang w:eastAsia="da-DK"/>
              </w:rPr>
              <w:t>Vedligehold</w:t>
            </w:r>
          </w:p>
        </w:tc>
        <w:tc>
          <w:tcPr>
            <w:tcW w:w="1559" w:type="dxa"/>
            <w:shd w:val="clear" w:color="auto" w:fill="FFFFCC"/>
            <w:vAlign w:val="center"/>
          </w:tcPr>
          <w:p w14:paraId="13F9FCBC" w14:textId="77777777" w:rsidR="002108D7" w:rsidRPr="002108D7" w:rsidRDefault="002108D7" w:rsidP="002108D7">
            <w:pPr>
              <w:jc w:val="center"/>
              <w:rPr>
                <w:rFonts w:cs="Arial"/>
                <w:b/>
                <w:bCs/>
                <w:lang w:eastAsia="da-DK"/>
              </w:rPr>
            </w:pPr>
            <w:r w:rsidRPr="002108D7">
              <w:rPr>
                <w:rFonts w:cs="Arial"/>
                <w:b/>
                <w:bCs/>
                <w:lang w:eastAsia="da-DK"/>
              </w:rPr>
              <w:t>Tilpasning</w:t>
            </w:r>
          </w:p>
        </w:tc>
        <w:tc>
          <w:tcPr>
            <w:tcW w:w="1560" w:type="dxa"/>
            <w:shd w:val="clear" w:color="auto" w:fill="FFFFCC"/>
            <w:vAlign w:val="center"/>
          </w:tcPr>
          <w:p w14:paraId="78616F37" w14:textId="77777777" w:rsidR="002108D7" w:rsidRPr="002108D7" w:rsidRDefault="002108D7" w:rsidP="002108D7">
            <w:pPr>
              <w:jc w:val="center"/>
              <w:rPr>
                <w:rFonts w:cs="Arial"/>
                <w:b/>
                <w:bCs/>
                <w:lang w:eastAsia="da-DK"/>
              </w:rPr>
            </w:pPr>
            <w:r w:rsidRPr="002108D7">
              <w:rPr>
                <w:rFonts w:cs="Arial"/>
                <w:b/>
                <w:bCs/>
                <w:lang w:eastAsia="da-DK"/>
              </w:rPr>
              <w:t>Nedtagning</w:t>
            </w:r>
          </w:p>
        </w:tc>
        <w:tc>
          <w:tcPr>
            <w:tcW w:w="1560" w:type="dxa"/>
            <w:shd w:val="clear" w:color="auto" w:fill="FFFFCC"/>
            <w:vAlign w:val="center"/>
          </w:tcPr>
          <w:p w14:paraId="4CF496A7" w14:textId="77777777" w:rsidR="002108D7" w:rsidRPr="002108D7" w:rsidRDefault="002108D7" w:rsidP="002108D7">
            <w:pPr>
              <w:jc w:val="center"/>
              <w:rPr>
                <w:rFonts w:cs="Arial"/>
                <w:b/>
                <w:bCs/>
                <w:lang w:eastAsia="da-DK"/>
              </w:rPr>
            </w:pPr>
            <w:r w:rsidRPr="002108D7">
              <w:rPr>
                <w:rFonts w:cs="Arial"/>
                <w:b/>
                <w:bCs/>
                <w:lang w:eastAsia="da-DK"/>
              </w:rPr>
              <w:t>Periode</w:t>
            </w:r>
          </w:p>
        </w:tc>
        <w:tc>
          <w:tcPr>
            <w:tcW w:w="1559" w:type="dxa"/>
            <w:vMerge/>
            <w:shd w:val="clear" w:color="auto" w:fill="86A10B"/>
          </w:tcPr>
          <w:p w14:paraId="5E44604E" w14:textId="77777777" w:rsidR="002108D7" w:rsidRPr="002108D7" w:rsidRDefault="002108D7" w:rsidP="002108D7">
            <w:pPr>
              <w:jc w:val="center"/>
              <w:rPr>
                <w:rFonts w:cs="Arial"/>
                <w:b/>
                <w:bCs/>
                <w:lang w:eastAsia="da-DK"/>
              </w:rPr>
            </w:pPr>
          </w:p>
        </w:tc>
        <w:tc>
          <w:tcPr>
            <w:tcW w:w="2551" w:type="dxa"/>
            <w:vMerge/>
            <w:shd w:val="clear" w:color="auto" w:fill="86A10B"/>
            <w:vAlign w:val="center"/>
          </w:tcPr>
          <w:p w14:paraId="002F6FCC" w14:textId="77777777" w:rsidR="002108D7" w:rsidRPr="002108D7" w:rsidRDefault="002108D7" w:rsidP="002108D7">
            <w:pPr>
              <w:jc w:val="center"/>
              <w:rPr>
                <w:rFonts w:cs="Arial"/>
                <w:b/>
                <w:bCs/>
                <w:lang w:eastAsia="da-DK"/>
              </w:rPr>
            </w:pPr>
          </w:p>
        </w:tc>
      </w:tr>
      <w:tr w:rsidR="002108D7" w:rsidRPr="002108D7" w14:paraId="78800412" w14:textId="77777777" w:rsidTr="005B0F8A">
        <w:trPr>
          <w:cantSplit/>
        </w:trPr>
        <w:tc>
          <w:tcPr>
            <w:tcW w:w="15451" w:type="dxa"/>
            <w:gridSpan w:val="8"/>
            <w:shd w:val="clear" w:color="auto" w:fill="auto"/>
          </w:tcPr>
          <w:p w14:paraId="63A62901" w14:textId="77777777" w:rsidR="002108D7" w:rsidRPr="002108D7" w:rsidRDefault="002108D7" w:rsidP="002108D7">
            <w:pPr>
              <w:rPr>
                <w:rFonts w:cs="Arial"/>
                <w:b/>
                <w:lang w:eastAsia="da-DK"/>
              </w:rPr>
            </w:pPr>
            <w:r w:rsidRPr="002108D7">
              <w:rPr>
                <w:rFonts w:cs="Arial"/>
                <w:b/>
                <w:lang w:eastAsia="da-DK"/>
              </w:rPr>
              <w:t>Generelt</w:t>
            </w:r>
          </w:p>
        </w:tc>
      </w:tr>
      <w:tr w:rsidR="002108D7" w:rsidRPr="002108D7" w14:paraId="14C09849" w14:textId="77777777" w:rsidTr="004729BE">
        <w:trPr>
          <w:cantSplit/>
        </w:trPr>
        <w:tc>
          <w:tcPr>
            <w:tcW w:w="3543" w:type="dxa"/>
            <w:shd w:val="clear" w:color="auto" w:fill="FFFFCC"/>
          </w:tcPr>
          <w:p w14:paraId="62291847" w14:textId="77777777" w:rsidR="002108D7" w:rsidRPr="002108D7" w:rsidRDefault="002108D7" w:rsidP="002108D7">
            <w:pPr>
              <w:rPr>
                <w:rFonts w:cs="Arial"/>
                <w:lang w:eastAsia="da-DK"/>
              </w:rPr>
            </w:pPr>
            <w:r w:rsidRPr="002108D7">
              <w:rPr>
                <w:rFonts w:cs="Arial"/>
                <w:lang w:eastAsia="da-DK"/>
              </w:rPr>
              <w:t>Udarbejdelse og vedligeholdelse af PSS</w:t>
            </w:r>
          </w:p>
        </w:tc>
        <w:tc>
          <w:tcPr>
            <w:tcW w:w="1560" w:type="dxa"/>
          </w:tcPr>
          <w:p w14:paraId="5D9551CE" w14:textId="77777777" w:rsidR="002108D7" w:rsidRPr="002108D7" w:rsidRDefault="002108D7" w:rsidP="002108D7">
            <w:pPr>
              <w:rPr>
                <w:rFonts w:cs="Arial"/>
                <w:lang w:eastAsia="da-DK"/>
              </w:rPr>
            </w:pPr>
            <w:r w:rsidRPr="002108D7">
              <w:rPr>
                <w:rFonts w:cs="Arial"/>
                <w:lang w:eastAsia="da-DK"/>
              </w:rPr>
              <w:t>AMK (P)</w:t>
            </w:r>
          </w:p>
        </w:tc>
        <w:tc>
          <w:tcPr>
            <w:tcW w:w="1559" w:type="dxa"/>
          </w:tcPr>
          <w:p w14:paraId="447028E6" w14:textId="77777777" w:rsidR="002108D7" w:rsidRPr="002108D7" w:rsidRDefault="002108D7" w:rsidP="002108D7">
            <w:pPr>
              <w:rPr>
                <w:rFonts w:cs="Arial"/>
                <w:lang w:eastAsia="da-DK"/>
              </w:rPr>
            </w:pPr>
            <w:r w:rsidRPr="002108D7">
              <w:rPr>
                <w:rFonts w:cs="Arial"/>
                <w:lang w:eastAsia="da-DK"/>
              </w:rPr>
              <w:t>AMK (B)</w:t>
            </w:r>
          </w:p>
        </w:tc>
        <w:tc>
          <w:tcPr>
            <w:tcW w:w="1559" w:type="dxa"/>
          </w:tcPr>
          <w:p w14:paraId="1DDDC9F6" w14:textId="77777777" w:rsidR="002108D7" w:rsidRPr="002108D7" w:rsidRDefault="002108D7" w:rsidP="002108D7">
            <w:pPr>
              <w:rPr>
                <w:rFonts w:cs="Arial"/>
                <w:lang w:eastAsia="da-DK"/>
              </w:rPr>
            </w:pPr>
            <w:r w:rsidRPr="002108D7">
              <w:rPr>
                <w:rFonts w:cs="Arial"/>
                <w:lang w:eastAsia="da-DK"/>
              </w:rPr>
              <w:t>AMK (B)</w:t>
            </w:r>
          </w:p>
        </w:tc>
        <w:tc>
          <w:tcPr>
            <w:tcW w:w="1560" w:type="dxa"/>
          </w:tcPr>
          <w:p w14:paraId="6099A401" w14:textId="77777777" w:rsidR="002108D7" w:rsidRPr="002108D7" w:rsidRDefault="002108D7" w:rsidP="002108D7">
            <w:pPr>
              <w:rPr>
                <w:rFonts w:cs="Arial"/>
                <w:lang w:eastAsia="da-DK"/>
              </w:rPr>
            </w:pPr>
            <w:r w:rsidRPr="002108D7">
              <w:rPr>
                <w:rFonts w:cs="Arial"/>
                <w:lang w:eastAsia="da-DK"/>
              </w:rPr>
              <w:t>-</w:t>
            </w:r>
          </w:p>
        </w:tc>
        <w:tc>
          <w:tcPr>
            <w:tcW w:w="1560" w:type="dxa"/>
            <w:shd w:val="clear" w:color="auto" w:fill="CCFFFF"/>
          </w:tcPr>
          <w:p w14:paraId="013598B4" w14:textId="77777777" w:rsidR="002108D7" w:rsidRPr="004729BE" w:rsidRDefault="002108D7" w:rsidP="004729BE">
            <w:pPr>
              <w:rPr>
                <w:rFonts w:cs="Arial"/>
                <w:lang w:eastAsia="da-DK"/>
              </w:rPr>
            </w:pPr>
            <w:r w:rsidRPr="004729BE">
              <w:rPr>
                <w:rFonts w:cs="Arial"/>
                <w:lang w:eastAsia="da-DK"/>
              </w:rPr>
              <w:t>&lt;Dato&gt;</w:t>
            </w:r>
          </w:p>
        </w:tc>
        <w:tc>
          <w:tcPr>
            <w:tcW w:w="1559" w:type="dxa"/>
          </w:tcPr>
          <w:p w14:paraId="002FD8CF" w14:textId="77777777" w:rsidR="002108D7" w:rsidRPr="002108D7" w:rsidRDefault="002108D7" w:rsidP="002108D7">
            <w:pPr>
              <w:rPr>
                <w:rFonts w:cs="Arial"/>
                <w:lang w:eastAsia="da-DK"/>
              </w:rPr>
            </w:pPr>
          </w:p>
        </w:tc>
        <w:tc>
          <w:tcPr>
            <w:tcW w:w="2551" w:type="dxa"/>
          </w:tcPr>
          <w:p w14:paraId="469D1F25" w14:textId="77777777" w:rsidR="002108D7" w:rsidRPr="002108D7" w:rsidRDefault="002108D7" w:rsidP="002108D7">
            <w:pPr>
              <w:rPr>
                <w:rFonts w:cs="Arial"/>
                <w:lang w:eastAsia="da-DK"/>
              </w:rPr>
            </w:pPr>
            <w:r w:rsidRPr="002108D7">
              <w:rPr>
                <w:rFonts w:cs="Arial"/>
                <w:lang w:eastAsia="da-DK"/>
              </w:rPr>
              <w:t>Ajourføres løbende</w:t>
            </w:r>
          </w:p>
        </w:tc>
      </w:tr>
      <w:tr w:rsidR="002108D7" w:rsidRPr="002108D7" w14:paraId="76CED603" w14:textId="77777777" w:rsidTr="004729BE">
        <w:trPr>
          <w:cantSplit/>
        </w:trPr>
        <w:tc>
          <w:tcPr>
            <w:tcW w:w="3543" w:type="dxa"/>
            <w:shd w:val="clear" w:color="auto" w:fill="FFFFCC"/>
          </w:tcPr>
          <w:p w14:paraId="3B9EDB52" w14:textId="77777777" w:rsidR="002108D7" w:rsidRPr="002108D7" w:rsidRDefault="002108D7" w:rsidP="002108D7">
            <w:pPr>
              <w:rPr>
                <w:rFonts w:cs="Arial"/>
                <w:lang w:eastAsia="da-DK"/>
              </w:rPr>
            </w:pPr>
            <w:r w:rsidRPr="002108D7">
              <w:rPr>
                <w:rFonts w:cs="Arial"/>
                <w:lang w:eastAsia="da-DK"/>
              </w:rPr>
              <w:t>Arbejdsmiljøkoordinering, opstarts- og sikkerhedsmøder</w:t>
            </w:r>
          </w:p>
        </w:tc>
        <w:tc>
          <w:tcPr>
            <w:tcW w:w="6238" w:type="dxa"/>
            <w:gridSpan w:val="4"/>
          </w:tcPr>
          <w:p w14:paraId="5850B879" w14:textId="77777777" w:rsidR="002108D7" w:rsidRPr="002108D7" w:rsidRDefault="002108D7" w:rsidP="002108D7">
            <w:pPr>
              <w:rPr>
                <w:rFonts w:cs="Arial"/>
                <w:lang w:eastAsia="da-DK"/>
              </w:rPr>
            </w:pPr>
            <w:r w:rsidRPr="002108D7">
              <w:rPr>
                <w:rFonts w:cs="Arial"/>
                <w:lang w:eastAsia="da-DK"/>
              </w:rPr>
              <w:t>AMK (B)</w:t>
            </w:r>
          </w:p>
          <w:p w14:paraId="2BC1D213" w14:textId="77777777" w:rsidR="002108D7" w:rsidRPr="002108D7" w:rsidRDefault="002108D7" w:rsidP="002108D7">
            <w:pPr>
              <w:rPr>
                <w:rFonts w:cs="Arial"/>
                <w:lang w:eastAsia="da-DK"/>
              </w:rPr>
            </w:pPr>
          </w:p>
        </w:tc>
        <w:tc>
          <w:tcPr>
            <w:tcW w:w="1560" w:type="dxa"/>
            <w:shd w:val="clear" w:color="auto" w:fill="CCFFFF"/>
          </w:tcPr>
          <w:p w14:paraId="45A4EDC1" w14:textId="77777777" w:rsidR="002108D7" w:rsidRPr="002108D7" w:rsidRDefault="002108D7" w:rsidP="002108D7">
            <w:pPr>
              <w:rPr>
                <w:rFonts w:cs="Arial"/>
                <w:lang w:eastAsia="da-DK"/>
              </w:rPr>
            </w:pPr>
            <w:r w:rsidRPr="004729BE">
              <w:rPr>
                <w:rFonts w:cs="Arial"/>
                <w:lang w:eastAsia="da-DK"/>
              </w:rPr>
              <w:t>&lt;Dato&gt;</w:t>
            </w:r>
          </w:p>
          <w:p w14:paraId="6341F08F" w14:textId="77777777" w:rsidR="002108D7" w:rsidRPr="002108D7" w:rsidRDefault="002108D7" w:rsidP="002108D7">
            <w:pPr>
              <w:rPr>
                <w:rFonts w:cs="Arial"/>
                <w:lang w:eastAsia="da-DK"/>
              </w:rPr>
            </w:pPr>
          </w:p>
        </w:tc>
        <w:tc>
          <w:tcPr>
            <w:tcW w:w="1559" w:type="dxa"/>
          </w:tcPr>
          <w:p w14:paraId="73B689EB" w14:textId="77777777" w:rsidR="002108D7" w:rsidRPr="002108D7" w:rsidRDefault="002108D7" w:rsidP="002108D7">
            <w:pPr>
              <w:rPr>
                <w:rFonts w:cs="Arial"/>
                <w:lang w:eastAsia="da-DK"/>
              </w:rPr>
            </w:pPr>
          </w:p>
        </w:tc>
        <w:tc>
          <w:tcPr>
            <w:tcW w:w="2551" w:type="dxa"/>
          </w:tcPr>
          <w:p w14:paraId="3CD5F2C2" w14:textId="77777777" w:rsidR="002108D7" w:rsidRPr="002108D7" w:rsidRDefault="002108D7" w:rsidP="002108D7">
            <w:pPr>
              <w:rPr>
                <w:rFonts w:cs="Arial"/>
                <w:lang w:eastAsia="da-DK"/>
              </w:rPr>
            </w:pPr>
          </w:p>
        </w:tc>
      </w:tr>
      <w:tr w:rsidR="002108D7" w:rsidRPr="002108D7" w14:paraId="79B96A89" w14:textId="77777777" w:rsidTr="004729BE">
        <w:trPr>
          <w:cantSplit/>
        </w:trPr>
        <w:tc>
          <w:tcPr>
            <w:tcW w:w="3543" w:type="dxa"/>
            <w:shd w:val="clear" w:color="auto" w:fill="FFFFCC"/>
          </w:tcPr>
          <w:p w14:paraId="77F5339D" w14:textId="77777777" w:rsidR="002108D7" w:rsidRPr="002108D7" w:rsidRDefault="002108D7" w:rsidP="002108D7">
            <w:pPr>
              <w:rPr>
                <w:rFonts w:cs="Arial"/>
                <w:lang w:eastAsia="da-DK"/>
              </w:rPr>
            </w:pPr>
            <w:r w:rsidRPr="002108D7">
              <w:rPr>
                <w:rFonts w:cs="Arial"/>
                <w:lang w:eastAsia="da-DK"/>
              </w:rPr>
              <w:t>Afholdelse af sikkerhedsrunderinger iht. principperne for mønster-arbejdsplads</w:t>
            </w:r>
          </w:p>
        </w:tc>
        <w:tc>
          <w:tcPr>
            <w:tcW w:w="6238" w:type="dxa"/>
            <w:gridSpan w:val="4"/>
          </w:tcPr>
          <w:p w14:paraId="14C9F810" w14:textId="77777777" w:rsidR="002108D7" w:rsidRPr="002108D7" w:rsidRDefault="002108D7" w:rsidP="002108D7">
            <w:pPr>
              <w:rPr>
                <w:rFonts w:cs="Arial"/>
                <w:lang w:eastAsia="da-DK"/>
              </w:rPr>
            </w:pPr>
            <w:r w:rsidRPr="002108D7">
              <w:rPr>
                <w:rFonts w:cs="Arial"/>
                <w:lang w:eastAsia="da-DK"/>
              </w:rPr>
              <w:t>AMK (B) samt arbejdsmiljøgrupperne fra de enkelte entreprenører</w:t>
            </w:r>
          </w:p>
        </w:tc>
        <w:tc>
          <w:tcPr>
            <w:tcW w:w="1560" w:type="dxa"/>
            <w:shd w:val="clear" w:color="auto" w:fill="CCFFFF"/>
          </w:tcPr>
          <w:p w14:paraId="233E3231" w14:textId="77777777" w:rsidR="002108D7" w:rsidRPr="002108D7" w:rsidRDefault="002108D7" w:rsidP="002108D7">
            <w:pPr>
              <w:rPr>
                <w:rFonts w:cs="Arial"/>
                <w:lang w:eastAsia="da-DK"/>
              </w:rPr>
            </w:pPr>
            <w:r w:rsidRPr="004729BE">
              <w:rPr>
                <w:rFonts w:cs="Arial"/>
                <w:lang w:eastAsia="da-DK"/>
              </w:rPr>
              <w:t>&lt;Dato&gt;</w:t>
            </w:r>
          </w:p>
          <w:p w14:paraId="24183401" w14:textId="77777777" w:rsidR="002108D7" w:rsidRPr="002108D7" w:rsidRDefault="002108D7" w:rsidP="002108D7">
            <w:pPr>
              <w:rPr>
                <w:rFonts w:cs="Arial"/>
                <w:lang w:eastAsia="da-DK"/>
              </w:rPr>
            </w:pPr>
          </w:p>
        </w:tc>
        <w:tc>
          <w:tcPr>
            <w:tcW w:w="1559" w:type="dxa"/>
          </w:tcPr>
          <w:p w14:paraId="4F8FD8AA" w14:textId="77777777" w:rsidR="002108D7" w:rsidRPr="002108D7" w:rsidRDefault="002108D7" w:rsidP="002108D7">
            <w:pPr>
              <w:rPr>
                <w:rFonts w:cs="Arial"/>
                <w:lang w:eastAsia="da-DK"/>
              </w:rPr>
            </w:pPr>
            <w:r w:rsidRPr="002108D7">
              <w:rPr>
                <w:rFonts w:cs="Arial"/>
                <w:lang w:eastAsia="da-DK"/>
              </w:rPr>
              <w:t>Hver 14. dag</w:t>
            </w:r>
          </w:p>
        </w:tc>
        <w:tc>
          <w:tcPr>
            <w:tcW w:w="2551" w:type="dxa"/>
          </w:tcPr>
          <w:p w14:paraId="5C77C47A" w14:textId="77777777" w:rsidR="002108D7" w:rsidRPr="002108D7" w:rsidRDefault="002108D7" w:rsidP="002108D7">
            <w:pPr>
              <w:rPr>
                <w:rFonts w:cs="Arial"/>
                <w:lang w:eastAsia="da-DK"/>
              </w:rPr>
            </w:pPr>
            <w:r w:rsidRPr="002108D7">
              <w:rPr>
                <w:rFonts w:cs="Arial"/>
                <w:lang w:eastAsia="da-DK"/>
              </w:rPr>
              <w:t xml:space="preserve">Dokumenteres i runderingsskema og behandles på sikkerhedsmøderne </w:t>
            </w:r>
          </w:p>
        </w:tc>
      </w:tr>
      <w:tr w:rsidR="002108D7" w:rsidRPr="002108D7" w14:paraId="635EB709" w14:textId="77777777" w:rsidTr="005B0F8A">
        <w:trPr>
          <w:cantSplit/>
        </w:trPr>
        <w:tc>
          <w:tcPr>
            <w:tcW w:w="3543" w:type="dxa"/>
            <w:shd w:val="clear" w:color="auto" w:fill="FFFFCC"/>
          </w:tcPr>
          <w:p w14:paraId="59391163" w14:textId="77777777" w:rsidR="002108D7" w:rsidRPr="002108D7" w:rsidRDefault="002108D7" w:rsidP="002108D7">
            <w:pPr>
              <w:rPr>
                <w:rFonts w:cs="Arial"/>
                <w:lang w:eastAsia="da-DK"/>
              </w:rPr>
            </w:pPr>
            <w:r w:rsidRPr="002108D7">
              <w:rPr>
                <w:rFonts w:cs="Arial"/>
                <w:lang w:eastAsia="da-DK"/>
              </w:rPr>
              <w:t>Anmeldelse af byggepladsen til Arbejdstilsynet</w:t>
            </w:r>
          </w:p>
        </w:tc>
        <w:tc>
          <w:tcPr>
            <w:tcW w:w="1560" w:type="dxa"/>
          </w:tcPr>
          <w:p w14:paraId="7D5CFA79" w14:textId="77777777" w:rsidR="002108D7" w:rsidRPr="002108D7" w:rsidRDefault="002108D7" w:rsidP="002108D7">
            <w:pPr>
              <w:rPr>
                <w:rFonts w:cs="Arial"/>
                <w:lang w:eastAsia="da-DK"/>
              </w:rPr>
            </w:pPr>
            <w:r w:rsidRPr="002108D7">
              <w:rPr>
                <w:rFonts w:cs="Arial"/>
                <w:lang w:eastAsia="da-DK"/>
              </w:rPr>
              <w:t>AMK (B)</w:t>
            </w:r>
          </w:p>
        </w:tc>
        <w:tc>
          <w:tcPr>
            <w:tcW w:w="1559" w:type="dxa"/>
          </w:tcPr>
          <w:p w14:paraId="7301E94B" w14:textId="77777777" w:rsidR="002108D7" w:rsidRPr="002108D7" w:rsidRDefault="002108D7" w:rsidP="002108D7">
            <w:pPr>
              <w:rPr>
                <w:rFonts w:cs="Arial"/>
                <w:lang w:eastAsia="da-DK"/>
              </w:rPr>
            </w:pPr>
            <w:r w:rsidRPr="002108D7">
              <w:rPr>
                <w:rFonts w:cs="Arial"/>
                <w:lang w:eastAsia="da-DK"/>
              </w:rPr>
              <w:t>-</w:t>
            </w:r>
          </w:p>
        </w:tc>
        <w:tc>
          <w:tcPr>
            <w:tcW w:w="1559" w:type="dxa"/>
          </w:tcPr>
          <w:p w14:paraId="2B5FCD78" w14:textId="77777777" w:rsidR="002108D7" w:rsidRPr="002108D7" w:rsidRDefault="002108D7" w:rsidP="002108D7">
            <w:pPr>
              <w:rPr>
                <w:rFonts w:cs="Arial"/>
                <w:lang w:eastAsia="da-DK"/>
              </w:rPr>
            </w:pPr>
            <w:r w:rsidRPr="002108D7">
              <w:rPr>
                <w:rFonts w:cs="Arial"/>
                <w:lang w:eastAsia="da-DK"/>
              </w:rPr>
              <w:t>-</w:t>
            </w:r>
          </w:p>
        </w:tc>
        <w:tc>
          <w:tcPr>
            <w:tcW w:w="1560" w:type="dxa"/>
          </w:tcPr>
          <w:p w14:paraId="155A4BBD" w14:textId="77777777" w:rsidR="002108D7" w:rsidRPr="002108D7" w:rsidRDefault="002108D7" w:rsidP="002108D7">
            <w:pPr>
              <w:rPr>
                <w:rFonts w:cs="Arial"/>
                <w:lang w:eastAsia="da-DK"/>
              </w:rPr>
            </w:pPr>
            <w:r w:rsidRPr="002108D7">
              <w:rPr>
                <w:rFonts w:cs="Arial"/>
                <w:lang w:eastAsia="da-DK"/>
              </w:rPr>
              <w:t>-</w:t>
            </w:r>
          </w:p>
        </w:tc>
        <w:tc>
          <w:tcPr>
            <w:tcW w:w="1560" w:type="dxa"/>
          </w:tcPr>
          <w:p w14:paraId="44184EA7" w14:textId="77777777" w:rsidR="002108D7" w:rsidRPr="002108D7" w:rsidRDefault="002108D7" w:rsidP="002108D7">
            <w:pPr>
              <w:rPr>
                <w:rFonts w:cs="Arial"/>
                <w:lang w:eastAsia="da-DK"/>
              </w:rPr>
            </w:pPr>
            <w:r w:rsidRPr="002108D7">
              <w:rPr>
                <w:rFonts w:cs="Arial"/>
                <w:lang w:eastAsia="da-DK"/>
              </w:rPr>
              <w:t>Inden opstart</w:t>
            </w:r>
          </w:p>
        </w:tc>
        <w:tc>
          <w:tcPr>
            <w:tcW w:w="1559" w:type="dxa"/>
          </w:tcPr>
          <w:p w14:paraId="738E30F6" w14:textId="77777777" w:rsidR="002108D7" w:rsidRPr="002108D7" w:rsidRDefault="002108D7" w:rsidP="002108D7">
            <w:pPr>
              <w:rPr>
                <w:rFonts w:cs="Arial"/>
                <w:lang w:eastAsia="da-DK"/>
              </w:rPr>
            </w:pPr>
          </w:p>
        </w:tc>
        <w:tc>
          <w:tcPr>
            <w:tcW w:w="2551" w:type="dxa"/>
          </w:tcPr>
          <w:p w14:paraId="30F93478" w14:textId="77777777" w:rsidR="002108D7" w:rsidRPr="002108D7" w:rsidRDefault="002108D7" w:rsidP="002108D7">
            <w:pPr>
              <w:rPr>
                <w:rFonts w:cs="Arial"/>
                <w:lang w:eastAsia="da-DK"/>
              </w:rPr>
            </w:pPr>
          </w:p>
        </w:tc>
      </w:tr>
      <w:tr w:rsidR="002108D7" w:rsidRPr="002108D7" w14:paraId="380438AA" w14:textId="77777777" w:rsidTr="005B0F8A">
        <w:trPr>
          <w:cantSplit/>
        </w:trPr>
        <w:tc>
          <w:tcPr>
            <w:tcW w:w="3543" w:type="dxa"/>
            <w:shd w:val="clear" w:color="auto" w:fill="FFFFCC"/>
          </w:tcPr>
          <w:p w14:paraId="43A0AD22" w14:textId="77777777" w:rsidR="002108D7" w:rsidRPr="002108D7" w:rsidRDefault="002108D7" w:rsidP="002108D7">
            <w:pPr>
              <w:rPr>
                <w:rFonts w:cs="Arial"/>
                <w:lang w:eastAsia="da-DK"/>
              </w:rPr>
            </w:pPr>
            <w:r w:rsidRPr="002108D7">
              <w:rPr>
                <w:rFonts w:cs="Arial"/>
                <w:lang w:eastAsia="da-DK"/>
              </w:rPr>
              <w:t>Ophænge Anmeldelse til Arbejdstilsynet synligt på pladsen</w:t>
            </w:r>
          </w:p>
        </w:tc>
        <w:tc>
          <w:tcPr>
            <w:tcW w:w="1560" w:type="dxa"/>
          </w:tcPr>
          <w:p w14:paraId="061EDB87" w14:textId="77777777" w:rsidR="002108D7" w:rsidRPr="002108D7" w:rsidRDefault="002108D7" w:rsidP="002108D7">
            <w:pPr>
              <w:rPr>
                <w:rFonts w:cs="Arial"/>
                <w:lang w:eastAsia="da-DK"/>
              </w:rPr>
            </w:pPr>
            <w:r w:rsidRPr="002108D7">
              <w:rPr>
                <w:rFonts w:cs="Arial"/>
                <w:lang w:eastAsia="da-DK"/>
              </w:rPr>
              <w:t>AMK (B)</w:t>
            </w:r>
          </w:p>
        </w:tc>
        <w:tc>
          <w:tcPr>
            <w:tcW w:w="1559" w:type="dxa"/>
          </w:tcPr>
          <w:p w14:paraId="68D88C47" w14:textId="77777777" w:rsidR="002108D7" w:rsidRPr="002108D7" w:rsidRDefault="002108D7" w:rsidP="002108D7">
            <w:pPr>
              <w:rPr>
                <w:rFonts w:cs="Arial"/>
                <w:lang w:eastAsia="da-DK"/>
              </w:rPr>
            </w:pPr>
            <w:r w:rsidRPr="002108D7">
              <w:rPr>
                <w:rFonts w:cs="Arial"/>
                <w:lang w:eastAsia="da-DK"/>
              </w:rPr>
              <w:t>-</w:t>
            </w:r>
          </w:p>
        </w:tc>
        <w:tc>
          <w:tcPr>
            <w:tcW w:w="1559" w:type="dxa"/>
          </w:tcPr>
          <w:p w14:paraId="568A6F83" w14:textId="77777777" w:rsidR="002108D7" w:rsidRPr="002108D7" w:rsidRDefault="002108D7" w:rsidP="002108D7">
            <w:pPr>
              <w:rPr>
                <w:rFonts w:cs="Arial"/>
                <w:lang w:eastAsia="da-DK"/>
              </w:rPr>
            </w:pPr>
            <w:r w:rsidRPr="002108D7">
              <w:rPr>
                <w:rFonts w:cs="Arial"/>
                <w:lang w:eastAsia="da-DK"/>
              </w:rPr>
              <w:t>-</w:t>
            </w:r>
          </w:p>
        </w:tc>
        <w:tc>
          <w:tcPr>
            <w:tcW w:w="1560" w:type="dxa"/>
          </w:tcPr>
          <w:p w14:paraId="17E4C7C3" w14:textId="77777777" w:rsidR="002108D7" w:rsidRPr="002108D7" w:rsidRDefault="002108D7" w:rsidP="002108D7">
            <w:pPr>
              <w:rPr>
                <w:rFonts w:cs="Arial"/>
                <w:lang w:eastAsia="da-DK"/>
              </w:rPr>
            </w:pPr>
            <w:r w:rsidRPr="002108D7">
              <w:rPr>
                <w:rFonts w:cs="Arial"/>
                <w:lang w:eastAsia="da-DK"/>
              </w:rPr>
              <w:t>-</w:t>
            </w:r>
          </w:p>
        </w:tc>
        <w:tc>
          <w:tcPr>
            <w:tcW w:w="1560" w:type="dxa"/>
          </w:tcPr>
          <w:p w14:paraId="3ED04F25" w14:textId="77777777" w:rsidR="002108D7" w:rsidRPr="002108D7" w:rsidRDefault="002108D7" w:rsidP="002108D7">
            <w:pPr>
              <w:rPr>
                <w:rFonts w:cs="Arial"/>
                <w:lang w:eastAsia="da-DK"/>
              </w:rPr>
            </w:pPr>
            <w:r w:rsidRPr="002108D7">
              <w:rPr>
                <w:rFonts w:cs="Arial"/>
                <w:lang w:eastAsia="da-DK"/>
              </w:rPr>
              <w:t>Ved opstart</w:t>
            </w:r>
          </w:p>
        </w:tc>
        <w:tc>
          <w:tcPr>
            <w:tcW w:w="1559" w:type="dxa"/>
          </w:tcPr>
          <w:p w14:paraId="587906F9" w14:textId="77777777" w:rsidR="002108D7" w:rsidRPr="002108D7" w:rsidRDefault="002108D7" w:rsidP="002108D7">
            <w:pPr>
              <w:rPr>
                <w:rFonts w:cs="Arial"/>
                <w:lang w:eastAsia="da-DK"/>
              </w:rPr>
            </w:pPr>
          </w:p>
        </w:tc>
        <w:tc>
          <w:tcPr>
            <w:tcW w:w="2551" w:type="dxa"/>
          </w:tcPr>
          <w:p w14:paraId="360D51B4" w14:textId="77777777" w:rsidR="002108D7" w:rsidRPr="002108D7" w:rsidRDefault="002108D7" w:rsidP="002108D7">
            <w:pPr>
              <w:rPr>
                <w:rFonts w:cs="Arial"/>
                <w:lang w:eastAsia="da-DK"/>
              </w:rPr>
            </w:pPr>
          </w:p>
        </w:tc>
      </w:tr>
      <w:tr w:rsidR="002108D7" w:rsidRPr="002108D7" w14:paraId="7A68ED56" w14:textId="77777777" w:rsidTr="005B0F8A">
        <w:trPr>
          <w:cantSplit/>
        </w:trPr>
        <w:tc>
          <w:tcPr>
            <w:tcW w:w="3543" w:type="dxa"/>
            <w:shd w:val="clear" w:color="auto" w:fill="FFFFCC"/>
          </w:tcPr>
          <w:p w14:paraId="14FE962C" w14:textId="77777777" w:rsidR="002108D7" w:rsidRPr="002108D7" w:rsidRDefault="002108D7" w:rsidP="002108D7">
            <w:pPr>
              <w:rPr>
                <w:rFonts w:cs="Arial"/>
                <w:lang w:eastAsia="da-DK"/>
              </w:rPr>
            </w:pPr>
            <w:r w:rsidRPr="002108D7">
              <w:rPr>
                <w:rFonts w:cs="Arial"/>
                <w:lang w:eastAsia="da-DK"/>
              </w:rPr>
              <w:t>Ophænge Byggepladsplan synligt på pladsen</w:t>
            </w:r>
          </w:p>
        </w:tc>
        <w:tc>
          <w:tcPr>
            <w:tcW w:w="1560" w:type="dxa"/>
          </w:tcPr>
          <w:p w14:paraId="05D3C33F" w14:textId="77777777" w:rsidR="002108D7" w:rsidRPr="002108D7" w:rsidRDefault="002108D7" w:rsidP="002108D7">
            <w:pPr>
              <w:rPr>
                <w:rFonts w:cs="Arial"/>
                <w:lang w:eastAsia="da-DK"/>
              </w:rPr>
            </w:pPr>
            <w:r w:rsidRPr="002108D7">
              <w:rPr>
                <w:rFonts w:cs="Arial"/>
                <w:lang w:eastAsia="da-DK"/>
              </w:rPr>
              <w:t>AMK (B)</w:t>
            </w:r>
          </w:p>
        </w:tc>
        <w:tc>
          <w:tcPr>
            <w:tcW w:w="1559" w:type="dxa"/>
          </w:tcPr>
          <w:p w14:paraId="27F5F046" w14:textId="77777777" w:rsidR="002108D7" w:rsidRPr="002108D7" w:rsidRDefault="002108D7" w:rsidP="002108D7">
            <w:pPr>
              <w:rPr>
                <w:rFonts w:cs="Arial"/>
                <w:lang w:eastAsia="da-DK"/>
              </w:rPr>
            </w:pPr>
            <w:r w:rsidRPr="002108D7">
              <w:rPr>
                <w:rFonts w:cs="Arial"/>
                <w:lang w:eastAsia="da-DK"/>
              </w:rPr>
              <w:t>AMK (B)</w:t>
            </w:r>
          </w:p>
        </w:tc>
        <w:tc>
          <w:tcPr>
            <w:tcW w:w="1559" w:type="dxa"/>
          </w:tcPr>
          <w:p w14:paraId="210F8399" w14:textId="77777777" w:rsidR="002108D7" w:rsidRPr="002108D7" w:rsidRDefault="002108D7" w:rsidP="002108D7">
            <w:pPr>
              <w:rPr>
                <w:rFonts w:cs="Arial"/>
                <w:lang w:eastAsia="da-DK"/>
              </w:rPr>
            </w:pPr>
            <w:r w:rsidRPr="002108D7">
              <w:rPr>
                <w:rFonts w:cs="Arial"/>
                <w:lang w:eastAsia="da-DK"/>
              </w:rPr>
              <w:t>AMK (B)</w:t>
            </w:r>
          </w:p>
        </w:tc>
        <w:tc>
          <w:tcPr>
            <w:tcW w:w="1560" w:type="dxa"/>
          </w:tcPr>
          <w:p w14:paraId="6B385A13" w14:textId="77777777" w:rsidR="002108D7" w:rsidRPr="002108D7" w:rsidRDefault="002108D7" w:rsidP="002108D7">
            <w:pPr>
              <w:rPr>
                <w:rFonts w:cs="Arial"/>
                <w:lang w:eastAsia="da-DK"/>
              </w:rPr>
            </w:pPr>
            <w:r w:rsidRPr="002108D7">
              <w:rPr>
                <w:rFonts w:cs="Arial"/>
                <w:lang w:eastAsia="da-DK"/>
              </w:rPr>
              <w:t>AMK (B)</w:t>
            </w:r>
          </w:p>
        </w:tc>
        <w:tc>
          <w:tcPr>
            <w:tcW w:w="1560" w:type="dxa"/>
          </w:tcPr>
          <w:p w14:paraId="6BE46E68" w14:textId="77777777" w:rsidR="002108D7" w:rsidRPr="002108D7" w:rsidRDefault="002108D7" w:rsidP="002108D7">
            <w:pPr>
              <w:rPr>
                <w:rFonts w:cs="Arial"/>
                <w:lang w:eastAsia="da-DK"/>
              </w:rPr>
            </w:pPr>
            <w:r w:rsidRPr="002108D7">
              <w:rPr>
                <w:rFonts w:cs="Arial"/>
                <w:lang w:eastAsia="da-DK"/>
              </w:rPr>
              <w:t>Ved opstart</w:t>
            </w:r>
          </w:p>
        </w:tc>
        <w:tc>
          <w:tcPr>
            <w:tcW w:w="1559" w:type="dxa"/>
          </w:tcPr>
          <w:p w14:paraId="356C6E03" w14:textId="77777777" w:rsidR="002108D7" w:rsidRPr="002108D7" w:rsidRDefault="002108D7" w:rsidP="002108D7">
            <w:pPr>
              <w:rPr>
                <w:rFonts w:cs="Arial"/>
                <w:lang w:eastAsia="da-DK"/>
              </w:rPr>
            </w:pPr>
          </w:p>
        </w:tc>
        <w:tc>
          <w:tcPr>
            <w:tcW w:w="2551" w:type="dxa"/>
          </w:tcPr>
          <w:p w14:paraId="1BC54807" w14:textId="77777777" w:rsidR="002108D7" w:rsidRPr="002108D7" w:rsidRDefault="002108D7" w:rsidP="002108D7">
            <w:pPr>
              <w:rPr>
                <w:rFonts w:cs="Arial"/>
                <w:lang w:eastAsia="da-DK"/>
              </w:rPr>
            </w:pPr>
            <w:r w:rsidRPr="002108D7">
              <w:rPr>
                <w:rFonts w:cs="Arial"/>
                <w:lang w:eastAsia="da-DK"/>
              </w:rPr>
              <w:t>Ajourføres løbende</w:t>
            </w:r>
          </w:p>
        </w:tc>
      </w:tr>
      <w:tr w:rsidR="002108D7" w:rsidRPr="002108D7" w14:paraId="1316F9CC" w14:textId="77777777" w:rsidTr="004729BE">
        <w:trPr>
          <w:cantSplit/>
        </w:trPr>
        <w:tc>
          <w:tcPr>
            <w:tcW w:w="3543" w:type="dxa"/>
            <w:shd w:val="clear" w:color="auto" w:fill="FFFFCC"/>
          </w:tcPr>
          <w:p w14:paraId="2665F04F" w14:textId="77777777" w:rsidR="002108D7" w:rsidRPr="002108D7" w:rsidRDefault="002108D7" w:rsidP="002108D7">
            <w:pPr>
              <w:rPr>
                <w:rFonts w:cs="Arial"/>
                <w:lang w:eastAsia="da-DK"/>
              </w:rPr>
            </w:pPr>
            <w:r w:rsidRPr="002108D7">
              <w:rPr>
                <w:rFonts w:cs="Arial"/>
                <w:lang w:eastAsia="da-DK"/>
              </w:rPr>
              <w:t>Ophænge beredskabsplan synligt på pladsen</w:t>
            </w:r>
          </w:p>
        </w:tc>
        <w:tc>
          <w:tcPr>
            <w:tcW w:w="1560" w:type="dxa"/>
            <w:shd w:val="clear" w:color="auto" w:fill="CCFFFF"/>
          </w:tcPr>
          <w:p w14:paraId="2FC0C81D"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11C9C9F8"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0555E2E0"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4AED4C31" w14:textId="77777777" w:rsidR="002108D7" w:rsidRPr="002108D7" w:rsidRDefault="002108D7" w:rsidP="002108D7">
            <w:pPr>
              <w:rPr>
                <w:rFonts w:cs="Arial"/>
                <w:lang w:eastAsia="da-DK"/>
              </w:rPr>
            </w:pPr>
            <w:r w:rsidRPr="004729BE">
              <w:rPr>
                <w:rFonts w:cs="Arial"/>
                <w:lang w:eastAsia="da-DK"/>
              </w:rPr>
              <w:t>&lt;Entreprenøren&gt;</w:t>
            </w:r>
          </w:p>
        </w:tc>
        <w:tc>
          <w:tcPr>
            <w:tcW w:w="1560" w:type="dxa"/>
          </w:tcPr>
          <w:p w14:paraId="0C90E313" w14:textId="77777777" w:rsidR="002108D7" w:rsidRPr="002108D7" w:rsidRDefault="002108D7" w:rsidP="002108D7">
            <w:pPr>
              <w:rPr>
                <w:rFonts w:cs="Arial"/>
                <w:lang w:eastAsia="da-DK"/>
              </w:rPr>
            </w:pPr>
            <w:r w:rsidRPr="002108D7">
              <w:rPr>
                <w:rFonts w:cs="Arial"/>
                <w:lang w:eastAsia="da-DK"/>
              </w:rPr>
              <w:t>Ved opstart</w:t>
            </w:r>
          </w:p>
        </w:tc>
        <w:tc>
          <w:tcPr>
            <w:tcW w:w="1559" w:type="dxa"/>
          </w:tcPr>
          <w:p w14:paraId="2D63F944" w14:textId="77777777" w:rsidR="002108D7" w:rsidRPr="002108D7" w:rsidRDefault="002108D7" w:rsidP="002108D7">
            <w:pPr>
              <w:rPr>
                <w:rFonts w:cs="Arial"/>
                <w:lang w:eastAsia="da-DK"/>
              </w:rPr>
            </w:pPr>
          </w:p>
        </w:tc>
        <w:tc>
          <w:tcPr>
            <w:tcW w:w="2551" w:type="dxa"/>
          </w:tcPr>
          <w:p w14:paraId="6F5E635E" w14:textId="77777777" w:rsidR="002108D7" w:rsidRPr="002108D7" w:rsidRDefault="002108D7" w:rsidP="002108D7">
            <w:pPr>
              <w:rPr>
                <w:rFonts w:cs="Arial"/>
                <w:lang w:eastAsia="da-DK"/>
              </w:rPr>
            </w:pPr>
          </w:p>
        </w:tc>
      </w:tr>
      <w:tr w:rsidR="002108D7" w:rsidRPr="002108D7" w14:paraId="222B44D1" w14:textId="77777777" w:rsidTr="005B0F8A">
        <w:trPr>
          <w:cantSplit/>
        </w:trPr>
        <w:tc>
          <w:tcPr>
            <w:tcW w:w="15451" w:type="dxa"/>
            <w:gridSpan w:val="8"/>
            <w:shd w:val="clear" w:color="auto" w:fill="FFFFFF" w:themeFill="background1"/>
          </w:tcPr>
          <w:p w14:paraId="7379C945" w14:textId="77777777" w:rsidR="002108D7" w:rsidRPr="002108D7" w:rsidRDefault="002108D7" w:rsidP="002108D7">
            <w:pPr>
              <w:rPr>
                <w:rFonts w:cs="Arial"/>
                <w:b/>
                <w:lang w:eastAsia="da-DK"/>
              </w:rPr>
            </w:pPr>
            <w:r w:rsidRPr="002108D7">
              <w:rPr>
                <w:rFonts w:cs="Arial"/>
                <w:b/>
                <w:lang w:eastAsia="da-DK"/>
              </w:rPr>
              <w:t>Instruktion mm.</w:t>
            </w:r>
          </w:p>
        </w:tc>
      </w:tr>
      <w:tr w:rsidR="002108D7" w:rsidRPr="002108D7" w14:paraId="2C6DE83B" w14:textId="77777777" w:rsidTr="004729BE">
        <w:trPr>
          <w:cantSplit/>
        </w:trPr>
        <w:tc>
          <w:tcPr>
            <w:tcW w:w="3543" w:type="dxa"/>
            <w:shd w:val="clear" w:color="auto" w:fill="FFFFCC"/>
          </w:tcPr>
          <w:p w14:paraId="70FBDD5D" w14:textId="77777777" w:rsidR="002108D7" w:rsidRPr="002108D7" w:rsidRDefault="002108D7" w:rsidP="002108D7">
            <w:pPr>
              <w:rPr>
                <w:rFonts w:cs="Arial"/>
                <w:lang w:eastAsia="da-DK"/>
              </w:rPr>
            </w:pPr>
            <w:r w:rsidRPr="002108D7">
              <w:rPr>
                <w:rFonts w:cs="Arial"/>
                <w:lang w:eastAsia="da-DK"/>
              </w:rPr>
              <w:t>Orientering af medarbejderne om indhold af PSS</w:t>
            </w:r>
          </w:p>
        </w:tc>
        <w:tc>
          <w:tcPr>
            <w:tcW w:w="1560" w:type="dxa"/>
          </w:tcPr>
          <w:p w14:paraId="09683804"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7E39B569"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06F173AF"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77EFC1D5"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43EC1099" w14:textId="77777777" w:rsidR="002108D7" w:rsidRPr="002108D7" w:rsidRDefault="002108D7" w:rsidP="002108D7">
            <w:pPr>
              <w:rPr>
                <w:rFonts w:cs="Arial"/>
                <w:lang w:eastAsia="da-DK"/>
              </w:rPr>
            </w:pPr>
            <w:r w:rsidRPr="004729BE">
              <w:rPr>
                <w:rFonts w:cs="Arial"/>
                <w:lang w:eastAsia="da-DK"/>
              </w:rPr>
              <w:t>&lt;Dato&gt;</w:t>
            </w:r>
          </w:p>
          <w:p w14:paraId="5245A01D" w14:textId="77777777" w:rsidR="002108D7" w:rsidRPr="002108D7" w:rsidRDefault="002108D7" w:rsidP="002108D7">
            <w:pPr>
              <w:rPr>
                <w:rFonts w:cs="Arial"/>
                <w:lang w:eastAsia="da-DK"/>
              </w:rPr>
            </w:pPr>
          </w:p>
        </w:tc>
        <w:tc>
          <w:tcPr>
            <w:tcW w:w="1559" w:type="dxa"/>
          </w:tcPr>
          <w:p w14:paraId="541C4CE7" w14:textId="77777777" w:rsidR="002108D7" w:rsidRPr="002108D7" w:rsidRDefault="002108D7" w:rsidP="002108D7">
            <w:pPr>
              <w:rPr>
                <w:rFonts w:cs="Arial"/>
                <w:lang w:eastAsia="da-DK"/>
              </w:rPr>
            </w:pPr>
          </w:p>
        </w:tc>
        <w:tc>
          <w:tcPr>
            <w:tcW w:w="2551" w:type="dxa"/>
            <w:vMerge w:val="restart"/>
          </w:tcPr>
          <w:p w14:paraId="5CBF27FC" w14:textId="77777777" w:rsidR="002108D7" w:rsidRPr="002108D7" w:rsidRDefault="002108D7" w:rsidP="002108D7">
            <w:pPr>
              <w:rPr>
                <w:rFonts w:cs="Arial"/>
                <w:lang w:eastAsia="da-DK"/>
              </w:rPr>
            </w:pPr>
            <w:r w:rsidRPr="002108D7">
              <w:rPr>
                <w:rFonts w:cs="Arial"/>
                <w:lang w:eastAsia="da-DK"/>
              </w:rPr>
              <w:t xml:space="preserve">Den enkelte arbejdsgiver er ansvarlig for egne medarbejdere. </w:t>
            </w:r>
          </w:p>
        </w:tc>
      </w:tr>
      <w:tr w:rsidR="002108D7" w:rsidRPr="002108D7" w14:paraId="275E3280" w14:textId="77777777" w:rsidTr="004729BE">
        <w:trPr>
          <w:cantSplit/>
        </w:trPr>
        <w:tc>
          <w:tcPr>
            <w:tcW w:w="3543" w:type="dxa"/>
            <w:shd w:val="clear" w:color="auto" w:fill="FFFFCC"/>
          </w:tcPr>
          <w:p w14:paraId="0F72F8AD" w14:textId="77777777" w:rsidR="002108D7" w:rsidRPr="002108D7" w:rsidRDefault="002108D7" w:rsidP="002108D7">
            <w:pPr>
              <w:rPr>
                <w:rFonts w:cs="Arial"/>
                <w:lang w:eastAsia="da-DK"/>
              </w:rPr>
            </w:pPr>
            <w:r w:rsidRPr="002108D7">
              <w:rPr>
                <w:rFonts w:cs="Arial"/>
                <w:lang w:eastAsia="da-DK"/>
              </w:rPr>
              <w:t>Instruktion af egne medarbejdere</w:t>
            </w:r>
          </w:p>
          <w:p w14:paraId="48BAC523" w14:textId="77777777" w:rsidR="002108D7" w:rsidRPr="002108D7" w:rsidRDefault="002108D7" w:rsidP="002108D7">
            <w:pPr>
              <w:rPr>
                <w:rFonts w:cs="Arial"/>
                <w:lang w:eastAsia="da-DK"/>
              </w:rPr>
            </w:pPr>
          </w:p>
        </w:tc>
        <w:tc>
          <w:tcPr>
            <w:tcW w:w="1560" w:type="dxa"/>
          </w:tcPr>
          <w:p w14:paraId="4029A3B6"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187A4859"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26363FE5"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0A3E0B90"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094E3ED9" w14:textId="77777777" w:rsidR="002108D7" w:rsidRPr="002108D7" w:rsidRDefault="002108D7" w:rsidP="002108D7">
            <w:pPr>
              <w:rPr>
                <w:rFonts w:cs="Arial"/>
                <w:lang w:eastAsia="da-DK"/>
              </w:rPr>
            </w:pPr>
            <w:r w:rsidRPr="004729BE">
              <w:rPr>
                <w:rFonts w:cs="Arial"/>
                <w:lang w:eastAsia="da-DK"/>
              </w:rPr>
              <w:t>&lt;Dato&gt;</w:t>
            </w:r>
          </w:p>
          <w:p w14:paraId="19CDD2C4" w14:textId="77777777" w:rsidR="002108D7" w:rsidRPr="002108D7" w:rsidRDefault="002108D7" w:rsidP="002108D7">
            <w:pPr>
              <w:rPr>
                <w:rFonts w:cs="Arial"/>
                <w:lang w:eastAsia="da-DK"/>
              </w:rPr>
            </w:pPr>
          </w:p>
        </w:tc>
        <w:tc>
          <w:tcPr>
            <w:tcW w:w="1559" w:type="dxa"/>
          </w:tcPr>
          <w:p w14:paraId="081B6B12" w14:textId="77777777" w:rsidR="002108D7" w:rsidRPr="002108D7" w:rsidRDefault="002108D7" w:rsidP="002108D7">
            <w:pPr>
              <w:rPr>
                <w:rFonts w:cs="Arial"/>
                <w:lang w:eastAsia="da-DK"/>
              </w:rPr>
            </w:pPr>
          </w:p>
        </w:tc>
        <w:tc>
          <w:tcPr>
            <w:tcW w:w="2551" w:type="dxa"/>
            <w:vMerge/>
          </w:tcPr>
          <w:p w14:paraId="1EE7380E" w14:textId="77777777" w:rsidR="002108D7" w:rsidRPr="002108D7" w:rsidRDefault="002108D7" w:rsidP="002108D7">
            <w:pPr>
              <w:rPr>
                <w:rFonts w:cs="Arial"/>
                <w:lang w:eastAsia="da-DK"/>
              </w:rPr>
            </w:pPr>
          </w:p>
        </w:tc>
      </w:tr>
      <w:tr w:rsidR="002108D7" w:rsidRPr="002108D7" w14:paraId="44F1C867" w14:textId="77777777" w:rsidTr="004729BE">
        <w:trPr>
          <w:cantSplit/>
        </w:trPr>
        <w:tc>
          <w:tcPr>
            <w:tcW w:w="3543" w:type="dxa"/>
            <w:shd w:val="clear" w:color="auto" w:fill="FFFFCC"/>
          </w:tcPr>
          <w:p w14:paraId="63C421EE" w14:textId="77777777" w:rsidR="002108D7" w:rsidRPr="002108D7" w:rsidRDefault="002108D7" w:rsidP="002108D7">
            <w:pPr>
              <w:rPr>
                <w:rFonts w:cs="Arial"/>
                <w:lang w:eastAsia="da-DK"/>
              </w:rPr>
            </w:pPr>
            <w:r w:rsidRPr="002108D7">
              <w:rPr>
                <w:rFonts w:cs="Arial"/>
                <w:lang w:eastAsia="da-DK"/>
              </w:rPr>
              <w:t>Udarbejdelse af APV og øvrig påkrævet dokumentation</w:t>
            </w:r>
          </w:p>
        </w:tc>
        <w:tc>
          <w:tcPr>
            <w:tcW w:w="1560" w:type="dxa"/>
          </w:tcPr>
          <w:p w14:paraId="76568199"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6FB6B820"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4FC2930B"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768FEABA"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0A2CEAB1" w14:textId="77777777" w:rsidR="002108D7" w:rsidRPr="002108D7" w:rsidRDefault="002108D7" w:rsidP="002108D7">
            <w:pPr>
              <w:rPr>
                <w:rFonts w:cs="Arial"/>
                <w:lang w:eastAsia="da-DK"/>
              </w:rPr>
            </w:pPr>
            <w:r w:rsidRPr="004729BE">
              <w:rPr>
                <w:rFonts w:cs="Arial"/>
                <w:lang w:eastAsia="da-DK"/>
              </w:rPr>
              <w:t>&lt;Dato&gt;</w:t>
            </w:r>
          </w:p>
          <w:p w14:paraId="78344B5C" w14:textId="77777777" w:rsidR="002108D7" w:rsidRPr="002108D7" w:rsidRDefault="002108D7" w:rsidP="002108D7">
            <w:pPr>
              <w:rPr>
                <w:rFonts w:cs="Arial"/>
                <w:lang w:eastAsia="da-DK"/>
              </w:rPr>
            </w:pPr>
          </w:p>
        </w:tc>
        <w:tc>
          <w:tcPr>
            <w:tcW w:w="1559" w:type="dxa"/>
          </w:tcPr>
          <w:p w14:paraId="093BF812" w14:textId="77777777" w:rsidR="002108D7" w:rsidRPr="002108D7" w:rsidRDefault="002108D7" w:rsidP="002108D7">
            <w:pPr>
              <w:rPr>
                <w:rFonts w:cs="Arial"/>
                <w:lang w:eastAsia="da-DK"/>
              </w:rPr>
            </w:pPr>
          </w:p>
        </w:tc>
        <w:tc>
          <w:tcPr>
            <w:tcW w:w="2551" w:type="dxa"/>
            <w:vMerge/>
          </w:tcPr>
          <w:p w14:paraId="5CA87087" w14:textId="77777777" w:rsidR="002108D7" w:rsidRPr="002108D7" w:rsidRDefault="002108D7" w:rsidP="002108D7">
            <w:pPr>
              <w:rPr>
                <w:rFonts w:cs="Arial"/>
                <w:lang w:eastAsia="da-DK"/>
              </w:rPr>
            </w:pPr>
          </w:p>
        </w:tc>
      </w:tr>
      <w:tr w:rsidR="002108D7" w:rsidRPr="002108D7" w14:paraId="484CE8D2" w14:textId="77777777" w:rsidTr="004729BE">
        <w:trPr>
          <w:cantSplit/>
        </w:trPr>
        <w:tc>
          <w:tcPr>
            <w:tcW w:w="3543" w:type="dxa"/>
            <w:shd w:val="clear" w:color="auto" w:fill="FFFFCC"/>
          </w:tcPr>
          <w:p w14:paraId="0AA1FDB3" w14:textId="77777777" w:rsidR="002108D7" w:rsidRPr="002108D7" w:rsidRDefault="002108D7" w:rsidP="002108D7">
            <w:pPr>
              <w:rPr>
                <w:rFonts w:cs="Arial"/>
                <w:lang w:eastAsia="da-DK"/>
              </w:rPr>
            </w:pPr>
            <w:r w:rsidRPr="002108D7">
              <w:rPr>
                <w:rFonts w:cs="Arial"/>
                <w:lang w:eastAsia="da-DK"/>
              </w:rPr>
              <w:lastRenderedPageBreak/>
              <w:t>Personlige værnemidler og tilknyttet skiltning</w:t>
            </w:r>
          </w:p>
        </w:tc>
        <w:tc>
          <w:tcPr>
            <w:tcW w:w="1560" w:type="dxa"/>
          </w:tcPr>
          <w:p w14:paraId="038E6D2F"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09FF5D8C"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24B4838D"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3C277AD6"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7CE7D9B0" w14:textId="65974240" w:rsidR="004729BE" w:rsidRPr="004729BE" w:rsidRDefault="004729BE" w:rsidP="004729BE">
            <w:pPr>
              <w:rPr>
                <w:rFonts w:cs="Arial"/>
                <w:lang w:eastAsia="da-DK"/>
              </w:rPr>
            </w:pPr>
            <w:r>
              <w:rPr>
                <w:rFonts w:cs="Arial"/>
                <w:lang w:eastAsia="da-DK"/>
              </w:rPr>
              <w:t>&lt;Dato&gt;</w:t>
            </w:r>
          </w:p>
          <w:p w14:paraId="0867D156" w14:textId="77777777" w:rsidR="002108D7" w:rsidRPr="002108D7" w:rsidRDefault="002108D7" w:rsidP="002108D7">
            <w:pPr>
              <w:rPr>
                <w:rFonts w:cs="Arial"/>
                <w:lang w:eastAsia="da-DK"/>
              </w:rPr>
            </w:pPr>
          </w:p>
        </w:tc>
        <w:tc>
          <w:tcPr>
            <w:tcW w:w="1559" w:type="dxa"/>
          </w:tcPr>
          <w:p w14:paraId="11D6770F" w14:textId="77777777" w:rsidR="002108D7" w:rsidRPr="002108D7" w:rsidRDefault="002108D7" w:rsidP="002108D7">
            <w:pPr>
              <w:rPr>
                <w:rFonts w:cs="Arial"/>
                <w:lang w:eastAsia="da-DK"/>
              </w:rPr>
            </w:pPr>
          </w:p>
        </w:tc>
        <w:tc>
          <w:tcPr>
            <w:tcW w:w="2551" w:type="dxa"/>
            <w:vMerge/>
          </w:tcPr>
          <w:p w14:paraId="6BA2315F" w14:textId="77777777" w:rsidR="002108D7" w:rsidRPr="002108D7" w:rsidRDefault="002108D7" w:rsidP="002108D7">
            <w:pPr>
              <w:rPr>
                <w:rFonts w:cs="Arial"/>
                <w:lang w:eastAsia="da-DK"/>
              </w:rPr>
            </w:pPr>
          </w:p>
        </w:tc>
      </w:tr>
      <w:tr w:rsidR="002108D7" w:rsidRPr="002108D7" w14:paraId="3246B28F" w14:textId="77777777" w:rsidTr="005B0F8A">
        <w:trPr>
          <w:cantSplit/>
        </w:trPr>
        <w:tc>
          <w:tcPr>
            <w:tcW w:w="15451" w:type="dxa"/>
            <w:gridSpan w:val="8"/>
            <w:shd w:val="clear" w:color="auto" w:fill="auto"/>
          </w:tcPr>
          <w:p w14:paraId="498C9BED" w14:textId="77777777" w:rsidR="002108D7" w:rsidRPr="002108D7" w:rsidRDefault="002108D7" w:rsidP="002108D7">
            <w:pPr>
              <w:rPr>
                <w:rFonts w:cs="Arial"/>
                <w:b/>
                <w:lang w:eastAsia="da-DK"/>
              </w:rPr>
            </w:pPr>
            <w:r w:rsidRPr="002108D7">
              <w:rPr>
                <w:rFonts w:cs="Arial"/>
                <w:b/>
                <w:lang w:eastAsia="da-DK"/>
              </w:rPr>
              <w:t>Byggepladsindretning/anstillingsplads</w:t>
            </w:r>
          </w:p>
        </w:tc>
      </w:tr>
      <w:tr w:rsidR="002108D7" w:rsidRPr="002108D7" w14:paraId="399FB010" w14:textId="77777777" w:rsidTr="004729BE">
        <w:trPr>
          <w:cantSplit/>
        </w:trPr>
        <w:tc>
          <w:tcPr>
            <w:tcW w:w="3543" w:type="dxa"/>
            <w:shd w:val="clear" w:color="auto" w:fill="FFFFCC"/>
          </w:tcPr>
          <w:p w14:paraId="5D3CDB29" w14:textId="77777777" w:rsidR="002108D7" w:rsidRPr="002108D7" w:rsidRDefault="002108D7" w:rsidP="002108D7">
            <w:pPr>
              <w:rPr>
                <w:rFonts w:cs="Arial"/>
                <w:lang w:eastAsia="da-DK"/>
              </w:rPr>
            </w:pPr>
            <w:r w:rsidRPr="002108D7">
              <w:rPr>
                <w:rFonts w:cs="Arial"/>
                <w:lang w:eastAsia="da-DK"/>
              </w:rPr>
              <w:t>Adgangs- og gæste kort</w:t>
            </w:r>
          </w:p>
        </w:tc>
        <w:tc>
          <w:tcPr>
            <w:tcW w:w="1560" w:type="dxa"/>
            <w:shd w:val="clear" w:color="auto" w:fill="CCFFFF"/>
          </w:tcPr>
          <w:p w14:paraId="02B08B1D"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49D59B7F"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22BB2750"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00E0002F"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2C73AF91"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6D2312C2" w14:textId="77777777" w:rsidR="002108D7" w:rsidRPr="002108D7" w:rsidRDefault="002108D7" w:rsidP="002108D7">
            <w:pPr>
              <w:rPr>
                <w:rFonts w:cs="Arial"/>
                <w:lang w:eastAsia="da-DK"/>
              </w:rPr>
            </w:pPr>
          </w:p>
        </w:tc>
        <w:tc>
          <w:tcPr>
            <w:tcW w:w="2551" w:type="dxa"/>
          </w:tcPr>
          <w:p w14:paraId="759393F2" w14:textId="77777777" w:rsidR="002108D7" w:rsidRPr="002108D7" w:rsidRDefault="002108D7" w:rsidP="002108D7">
            <w:pPr>
              <w:rPr>
                <w:rFonts w:cs="Arial"/>
                <w:lang w:eastAsia="da-DK"/>
              </w:rPr>
            </w:pPr>
            <w:r w:rsidRPr="002108D7">
              <w:rPr>
                <w:rFonts w:cs="Arial"/>
                <w:lang w:eastAsia="da-DK"/>
              </w:rPr>
              <w:t>Hvis det bliver anvendt.</w:t>
            </w:r>
          </w:p>
        </w:tc>
      </w:tr>
      <w:tr w:rsidR="002108D7" w:rsidRPr="002108D7" w14:paraId="6A4338D5" w14:textId="77777777" w:rsidTr="004729BE">
        <w:trPr>
          <w:cantSplit/>
        </w:trPr>
        <w:tc>
          <w:tcPr>
            <w:tcW w:w="3543" w:type="dxa"/>
            <w:shd w:val="clear" w:color="auto" w:fill="FFFFCC"/>
          </w:tcPr>
          <w:p w14:paraId="3E32271C" w14:textId="77777777" w:rsidR="002108D7" w:rsidRPr="002108D7" w:rsidRDefault="002108D7" w:rsidP="002108D7">
            <w:pPr>
              <w:rPr>
                <w:rFonts w:cs="Arial"/>
                <w:lang w:eastAsia="da-DK"/>
              </w:rPr>
            </w:pPr>
            <w:r w:rsidRPr="002108D7">
              <w:rPr>
                <w:rFonts w:cs="Arial"/>
                <w:lang w:eastAsia="da-DK"/>
              </w:rPr>
              <w:t>Overordnet byggepladsskiltning</w:t>
            </w:r>
          </w:p>
          <w:p w14:paraId="25133A16" w14:textId="77777777" w:rsidR="002108D7" w:rsidRPr="002108D7" w:rsidRDefault="002108D7" w:rsidP="002108D7">
            <w:pPr>
              <w:rPr>
                <w:rFonts w:cs="Arial"/>
                <w:lang w:eastAsia="da-DK"/>
              </w:rPr>
            </w:pPr>
          </w:p>
        </w:tc>
        <w:tc>
          <w:tcPr>
            <w:tcW w:w="1560" w:type="dxa"/>
            <w:shd w:val="clear" w:color="auto" w:fill="CCFFFF"/>
          </w:tcPr>
          <w:p w14:paraId="6DA81A75"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650BEABF"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15397F20"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59CEAB04"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6883A1BA"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1CE03E47" w14:textId="77777777" w:rsidR="002108D7" w:rsidRPr="002108D7" w:rsidRDefault="002108D7" w:rsidP="002108D7">
            <w:pPr>
              <w:rPr>
                <w:rFonts w:cs="Arial"/>
                <w:lang w:eastAsia="da-DK"/>
              </w:rPr>
            </w:pPr>
          </w:p>
        </w:tc>
        <w:tc>
          <w:tcPr>
            <w:tcW w:w="2551" w:type="dxa"/>
          </w:tcPr>
          <w:p w14:paraId="61C1FE3C" w14:textId="77777777" w:rsidR="002108D7" w:rsidRPr="002108D7" w:rsidRDefault="002108D7" w:rsidP="002108D7">
            <w:pPr>
              <w:rPr>
                <w:rFonts w:cs="Arial"/>
                <w:lang w:eastAsia="da-DK"/>
              </w:rPr>
            </w:pPr>
          </w:p>
        </w:tc>
      </w:tr>
      <w:tr w:rsidR="002108D7" w:rsidRPr="002108D7" w14:paraId="55F82114" w14:textId="77777777" w:rsidTr="004729BE">
        <w:trPr>
          <w:cantSplit/>
        </w:trPr>
        <w:tc>
          <w:tcPr>
            <w:tcW w:w="3543" w:type="dxa"/>
            <w:shd w:val="clear" w:color="auto" w:fill="FFFFCC"/>
          </w:tcPr>
          <w:p w14:paraId="2FE838F1" w14:textId="77777777" w:rsidR="002108D7" w:rsidRPr="002108D7" w:rsidRDefault="002108D7" w:rsidP="002108D7">
            <w:pPr>
              <w:rPr>
                <w:rFonts w:cs="Arial"/>
                <w:lang w:eastAsia="da-DK"/>
              </w:rPr>
            </w:pPr>
            <w:r w:rsidRPr="002108D7">
              <w:rPr>
                <w:rFonts w:cs="Arial"/>
                <w:lang w:eastAsia="da-DK"/>
              </w:rPr>
              <w:t xml:space="preserve">Byggepladshegn </w:t>
            </w:r>
          </w:p>
          <w:p w14:paraId="7ADD4F29" w14:textId="77777777" w:rsidR="002108D7" w:rsidRPr="002108D7" w:rsidRDefault="002108D7" w:rsidP="002108D7">
            <w:pPr>
              <w:rPr>
                <w:rFonts w:cs="Arial"/>
                <w:lang w:eastAsia="da-DK"/>
              </w:rPr>
            </w:pPr>
          </w:p>
        </w:tc>
        <w:tc>
          <w:tcPr>
            <w:tcW w:w="1560" w:type="dxa"/>
            <w:shd w:val="clear" w:color="auto" w:fill="CCFFFF"/>
          </w:tcPr>
          <w:p w14:paraId="1732E164"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15FD78CC"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380FD7D1"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52D73F1F"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269D6C11"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00479FEC" w14:textId="77777777" w:rsidR="002108D7" w:rsidRPr="002108D7" w:rsidRDefault="002108D7" w:rsidP="002108D7">
            <w:pPr>
              <w:rPr>
                <w:rFonts w:cs="Arial"/>
                <w:lang w:eastAsia="da-DK"/>
              </w:rPr>
            </w:pPr>
          </w:p>
        </w:tc>
        <w:tc>
          <w:tcPr>
            <w:tcW w:w="2551" w:type="dxa"/>
          </w:tcPr>
          <w:p w14:paraId="56CEC8BF" w14:textId="77777777" w:rsidR="002108D7" w:rsidRPr="002108D7" w:rsidRDefault="002108D7" w:rsidP="002108D7">
            <w:pPr>
              <w:rPr>
                <w:rFonts w:cs="Arial"/>
                <w:lang w:eastAsia="da-DK"/>
              </w:rPr>
            </w:pPr>
            <w:r w:rsidRPr="002108D7">
              <w:rPr>
                <w:rFonts w:cs="Arial"/>
                <w:lang w:eastAsia="da-DK"/>
              </w:rPr>
              <w:t>Aftales med projektledelsen hos VD</w:t>
            </w:r>
          </w:p>
        </w:tc>
      </w:tr>
      <w:tr w:rsidR="002108D7" w:rsidRPr="002108D7" w14:paraId="4A6276AC" w14:textId="77777777" w:rsidTr="004729BE">
        <w:trPr>
          <w:cantSplit/>
        </w:trPr>
        <w:tc>
          <w:tcPr>
            <w:tcW w:w="3543" w:type="dxa"/>
            <w:shd w:val="clear" w:color="auto" w:fill="FFFFCC"/>
          </w:tcPr>
          <w:p w14:paraId="180F88CE" w14:textId="2A42FA58" w:rsidR="002108D7" w:rsidRPr="002108D7" w:rsidRDefault="002108D7" w:rsidP="002108D7">
            <w:pPr>
              <w:rPr>
                <w:rFonts w:cs="Arial"/>
                <w:lang w:eastAsia="da-DK"/>
              </w:rPr>
            </w:pPr>
            <w:r w:rsidRPr="002108D7">
              <w:rPr>
                <w:rFonts w:cs="Arial"/>
                <w:lang w:eastAsia="da-DK"/>
              </w:rPr>
              <w:t>Adskillelse af gående og kørende</w:t>
            </w:r>
          </w:p>
        </w:tc>
        <w:tc>
          <w:tcPr>
            <w:tcW w:w="1560" w:type="dxa"/>
            <w:shd w:val="clear" w:color="auto" w:fill="CCFFFF"/>
          </w:tcPr>
          <w:p w14:paraId="26FFFC56"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45803D3E"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63BA50BB"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7DB814A2"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19FC90FA"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09527FB2" w14:textId="77777777" w:rsidR="002108D7" w:rsidRPr="002108D7" w:rsidRDefault="002108D7" w:rsidP="002108D7">
            <w:pPr>
              <w:rPr>
                <w:rFonts w:cs="Arial"/>
                <w:lang w:eastAsia="da-DK"/>
              </w:rPr>
            </w:pPr>
          </w:p>
        </w:tc>
        <w:tc>
          <w:tcPr>
            <w:tcW w:w="2551" w:type="dxa"/>
          </w:tcPr>
          <w:p w14:paraId="3CF97DF8" w14:textId="77777777" w:rsidR="002108D7" w:rsidRPr="002108D7" w:rsidRDefault="002108D7" w:rsidP="002108D7">
            <w:pPr>
              <w:rPr>
                <w:rFonts w:cs="Arial"/>
                <w:lang w:eastAsia="da-DK"/>
              </w:rPr>
            </w:pPr>
          </w:p>
        </w:tc>
      </w:tr>
      <w:tr w:rsidR="002108D7" w:rsidRPr="002108D7" w14:paraId="2CF6C2E8" w14:textId="77777777" w:rsidTr="004729BE">
        <w:trPr>
          <w:cantSplit/>
        </w:trPr>
        <w:tc>
          <w:tcPr>
            <w:tcW w:w="3543" w:type="dxa"/>
            <w:shd w:val="clear" w:color="auto" w:fill="FFFFCC"/>
          </w:tcPr>
          <w:p w14:paraId="589B4D50" w14:textId="30FCC370" w:rsidR="002108D7" w:rsidRPr="002108D7" w:rsidRDefault="002108D7" w:rsidP="002108D7">
            <w:pPr>
              <w:rPr>
                <w:rFonts w:cs="Arial"/>
                <w:lang w:eastAsia="da-DK"/>
              </w:rPr>
            </w:pPr>
            <w:r w:rsidRPr="002108D7">
              <w:rPr>
                <w:rFonts w:cs="Arial"/>
                <w:lang w:eastAsia="da-DK"/>
              </w:rPr>
              <w:t>Parkeringsareal for egne og andres medarbejdere, VD og gæster</w:t>
            </w:r>
          </w:p>
        </w:tc>
        <w:tc>
          <w:tcPr>
            <w:tcW w:w="1560" w:type="dxa"/>
            <w:shd w:val="clear" w:color="auto" w:fill="CCFFFF"/>
          </w:tcPr>
          <w:p w14:paraId="58F1CEA0"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4F90C4CA"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7FDA4C1A"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74A66FA9"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3016AE17"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71218065" w14:textId="77777777" w:rsidR="002108D7" w:rsidRPr="002108D7" w:rsidRDefault="002108D7" w:rsidP="002108D7">
            <w:pPr>
              <w:rPr>
                <w:rFonts w:cs="Arial"/>
                <w:lang w:eastAsia="da-DK"/>
              </w:rPr>
            </w:pPr>
          </w:p>
        </w:tc>
        <w:tc>
          <w:tcPr>
            <w:tcW w:w="2551" w:type="dxa"/>
          </w:tcPr>
          <w:p w14:paraId="2D478CF1" w14:textId="77777777" w:rsidR="002108D7" w:rsidRPr="002108D7" w:rsidRDefault="002108D7" w:rsidP="002108D7">
            <w:pPr>
              <w:rPr>
                <w:rFonts w:cs="Arial"/>
                <w:lang w:eastAsia="da-DK"/>
              </w:rPr>
            </w:pPr>
            <w:r w:rsidRPr="002108D7">
              <w:rPr>
                <w:rFonts w:cs="Arial"/>
                <w:lang w:eastAsia="da-DK"/>
              </w:rPr>
              <w:t>Områdets p-pladser anvendes</w:t>
            </w:r>
          </w:p>
        </w:tc>
      </w:tr>
      <w:tr w:rsidR="002108D7" w:rsidRPr="002108D7" w14:paraId="75091C3C" w14:textId="77777777" w:rsidTr="004729BE">
        <w:trPr>
          <w:cantSplit/>
        </w:trPr>
        <w:tc>
          <w:tcPr>
            <w:tcW w:w="3543" w:type="dxa"/>
            <w:shd w:val="clear" w:color="auto" w:fill="FFFFCC"/>
          </w:tcPr>
          <w:p w14:paraId="11A01174" w14:textId="77777777" w:rsidR="002108D7" w:rsidRPr="002108D7" w:rsidRDefault="002108D7" w:rsidP="002108D7">
            <w:pPr>
              <w:rPr>
                <w:rFonts w:cs="Arial"/>
                <w:lang w:eastAsia="da-DK"/>
              </w:rPr>
            </w:pPr>
            <w:r w:rsidRPr="002108D7">
              <w:rPr>
                <w:rFonts w:cs="Arial"/>
                <w:lang w:eastAsia="da-DK"/>
              </w:rPr>
              <w:t>Materiale- og oplagspladser</w:t>
            </w:r>
          </w:p>
          <w:p w14:paraId="44CA5A72" w14:textId="77777777" w:rsidR="002108D7" w:rsidRPr="002108D7" w:rsidRDefault="002108D7" w:rsidP="002108D7">
            <w:pPr>
              <w:rPr>
                <w:rFonts w:cs="Arial"/>
                <w:lang w:eastAsia="da-DK"/>
              </w:rPr>
            </w:pPr>
          </w:p>
        </w:tc>
        <w:tc>
          <w:tcPr>
            <w:tcW w:w="1560" w:type="dxa"/>
            <w:shd w:val="clear" w:color="auto" w:fill="CCFFFF"/>
          </w:tcPr>
          <w:p w14:paraId="21FC8FF2"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712B0A28"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1B31992B"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58CDCB2E"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69F88544"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7E1D6E92" w14:textId="77777777" w:rsidR="002108D7" w:rsidRPr="002108D7" w:rsidRDefault="002108D7" w:rsidP="002108D7">
            <w:pPr>
              <w:rPr>
                <w:rFonts w:cs="Arial"/>
                <w:lang w:eastAsia="da-DK"/>
              </w:rPr>
            </w:pPr>
          </w:p>
        </w:tc>
        <w:tc>
          <w:tcPr>
            <w:tcW w:w="2551" w:type="dxa"/>
          </w:tcPr>
          <w:p w14:paraId="4A27D452" w14:textId="77777777" w:rsidR="002108D7" w:rsidRPr="002108D7" w:rsidRDefault="002108D7" w:rsidP="002108D7">
            <w:pPr>
              <w:rPr>
                <w:rFonts w:cs="Arial"/>
                <w:lang w:eastAsia="da-DK"/>
              </w:rPr>
            </w:pPr>
          </w:p>
        </w:tc>
      </w:tr>
      <w:tr w:rsidR="002108D7" w:rsidRPr="002108D7" w14:paraId="4F7BF807" w14:textId="77777777" w:rsidTr="004729BE">
        <w:trPr>
          <w:cantSplit/>
        </w:trPr>
        <w:tc>
          <w:tcPr>
            <w:tcW w:w="3543" w:type="dxa"/>
            <w:shd w:val="clear" w:color="auto" w:fill="FFFFCC"/>
          </w:tcPr>
          <w:p w14:paraId="798D30D1" w14:textId="77777777" w:rsidR="002108D7" w:rsidRPr="002108D7" w:rsidRDefault="002108D7" w:rsidP="002108D7">
            <w:pPr>
              <w:rPr>
                <w:rFonts w:cs="Arial"/>
                <w:lang w:eastAsia="da-DK"/>
              </w:rPr>
            </w:pPr>
            <w:r w:rsidRPr="002108D7">
              <w:rPr>
                <w:rFonts w:cs="Arial"/>
                <w:lang w:eastAsia="da-DK"/>
              </w:rPr>
              <w:t>Mandskabsvogne og øvrige velfærdsfaciliteter</w:t>
            </w:r>
          </w:p>
        </w:tc>
        <w:tc>
          <w:tcPr>
            <w:tcW w:w="1560" w:type="dxa"/>
            <w:shd w:val="clear" w:color="auto" w:fill="CCFFFF"/>
          </w:tcPr>
          <w:p w14:paraId="3896A80E"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06B9EABF"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256F43B5"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38853193"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68CB9E6E"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6689CD7B" w14:textId="77777777" w:rsidR="002108D7" w:rsidRPr="002108D7" w:rsidRDefault="002108D7" w:rsidP="002108D7">
            <w:pPr>
              <w:rPr>
                <w:rFonts w:cs="Arial"/>
                <w:lang w:eastAsia="da-DK"/>
              </w:rPr>
            </w:pPr>
          </w:p>
        </w:tc>
        <w:tc>
          <w:tcPr>
            <w:tcW w:w="2551" w:type="dxa"/>
          </w:tcPr>
          <w:p w14:paraId="4F9CDA9F" w14:textId="77777777" w:rsidR="002108D7" w:rsidRPr="002108D7" w:rsidRDefault="002108D7" w:rsidP="002108D7">
            <w:pPr>
              <w:rPr>
                <w:rFonts w:cs="Arial"/>
                <w:lang w:eastAsia="da-DK"/>
              </w:rPr>
            </w:pPr>
          </w:p>
        </w:tc>
      </w:tr>
      <w:tr w:rsidR="002108D7" w:rsidRPr="002108D7" w14:paraId="64C77C12" w14:textId="77777777" w:rsidTr="004729BE">
        <w:trPr>
          <w:cantSplit/>
        </w:trPr>
        <w:tc>
          <w:tcPr>
            <w:tcW w:w="3543" w:type="dxa"/>
            <w:shd w:val="clear" w:color="auto" w:fill="FFFFCC"/>
          </w:tcPr>
          <w:p w14:paraId="61E6FE75" w14:textId="77777777" w:rsidR="002108D7" w:rsidRPr="002108D7" w:rsidRDefault="002108D7" w:rsidP="002108D7">
            <w:pPr>
              <w:rPr>
                <w:rFonts w:cs="Arial"/>
                <w:lang w:eastAsia="da-DK"/>
              </w:rPr>
            </w:pPr>
            <w:r w:rsidRPr="002108D7">
              <w:rPr>
                <w:rFonts w:cs="Arial"/>
                <w:lang w:eastAsia="da-DK"/>
              </w:rPr>
              <w:t>Rengøring af mandskabsvogne og øvrige velfærdsfaciliteter</w:t>
            </w:r>
          </w:p>
        </w:tc>
        <w:tc>
          <w:tcPr>
            <w:tcW w:w="1560" w:type="dxa"/>
            <w:shd w:val="clear" w:color="auto" w:fill="CCFFFF"/>
          </w:tcPr>
          <w:p w14:paraId="75BCA724"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61650BB5"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7C7F13DD"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322A01D1"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10948492"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2CAEA01E" w14:textId="77777777" w:rsidR="002108D7" w:rsidRPr="002108D7" w:rsidRDefault="002108D7" w:rsidP="002108D7">
            <w:pPr>
              <w:rPr>
                <w:rFonts w:cs="Arial"/>
                <w:lang w:eastAsia="da-DK"/>
              </w:rPr>
            </w:pPr>
          </w:p>
        </w:tc>
        <w:tc>
          <w:tcPr>
            <w:tcW w:w="2551" w:type="dxa"/>
          </w:tcPr>
          <w:p w14:paraId="424178E3" w14:textId="77777777" w:rsidR="002108D7" w:rsidRPr="002108D7" w:rsidRDefault="002108D7" w:rsidP="002108D7">
            <w:pPr>
              <w:rPr>
                <w:rFonts w:cs="Arial"/>
                <w:lang w:eastAsia="da-DK"/>
              </w:rPr>
            </w:pPr>
            <w:r w:rsidRPr="002108D7">
              <w:rPr>
                <w:rFonts w:cs="Arial"/>
                <w:lang w:eastAsia="da-DK"/>
              </w:rPr>
              <w:t>Aftales med projektledelsen hos VD</w:t>
            </w:r>
          </w:p>
        </w:tc>
      </w:tr>
      <w:tr w:rsidR="002108D7" w:rsidRPr="002108D7" w14:paraId="5280A04E" w14:textId="77777777" w:rsidTr="004729BE">
        <w:trPr>
          <w:cantSplit/>
        </w:trPr>
        <w:tc>
          <w:tcPr>
            <w:tcW w:w="3543" w:type="dxa"/>
            <w:shd w:val="clear" w:color="auto" w:fill="FFFFCC"/>
          </w:tcPr>
          <w:p w14:paraId="53EFB60C" w14:textId="77777777" w:rsidR="002108D7" w:rsidRPr="002108D7" w:rsidRDefault="002108D7" w:rsidP="002108D7">
            <w:pPr>
              <w:rPr>
                <w:rFonts w:cs="Arial"/>
                <w:lang w:eastAsia="da-DK"/>
              </w:rPr>
            </w:pPr>
            <w:r w:rsidRPr="002108D7">
              <w:rPr>
                <w:rFonts w:cs="Arial"/>
                <w:lang w:eastAsia="da-DK"/>
              </w:rPr>
              <w:t>Materialecontainere</w:t>
            </w:r>
          </w:p>
          <w:p w14:paraId="2E27DFB3" w14:textId="77777777" w:rsidR="002108D7" w:rsidRPr="002108D7" w:rsidRDefault="002108D7" w:rsidP="002108D7">
            <w:pPr>
              <w:rPr>
                <w:rFonts w:cs="Arial"/>
                <w:lang w:eastAsia="da-DK"/>
              </w:rPr>
            </w:pPr>
          </w:p>
        </w:tc>
        <w:tc>
          <w:tcPr>
            <w:tcW w:w="1560" w:type="dxa"/>
            <w:shd w:val="clear" w:color="auto" w:fill="CCFFFF"/>
          </w:tcPr>
          <w:p w14:paraId="4ABD9ABC"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66E60DCA"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22ABE303"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3730C1C2"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6485F6E2"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025D19EA" w14:textId="77777777" w:rsidR="002108D7" w:rsidRPr="002108D7" w:rsidRDefault="002108D7" w:rsidP="002108D7">
            <w:pPr>
              <w:rPr>
                <w:rFonts w:cs="Arial"/>
                <w:lang w:eastAsia="da-DK"/>
              </w:rPr>
            </w:pPr>
          </w:p>
        </w:tc>
        <w:tc>
          <w:tcPr>
            <w:tcW w:w="2551" w:type="dxa"/>
          </w:tcPr>
          <w:p w14:paraId="48B7E95E" w14:textId="77777777" w:rsidR="002108D7" w:rsidRPr="002108D7" w:rsidRDefault="002108D7" w:rsidP="002108D7">
            <w:pPr>
              <w:rPr>
                <w:rFonts w:cs="Arial"/>
                <w:lang w:eastAsia="da-DK"/>
              </w:rPr>
            </w:pPr>
          </w:p>
        </w:tc>
      </w:tr>
      <w:tr w:rsidR="002108D7" w:rsidRPr="002108D7" w14:paraId="31E4437C" w14:textId="77777777" w:rsidTr="004729BE">
        <w:trPr>
          <w:cantSplit/>
        </w:trPr>
        <w:tc>
          <w:tcPr>
            <w:tcW w:w="3543" w:type="dxa"/>
            <w:shd w:val="clear" w:color="auto" w:fill="FFFFCC"/>
          </w:tcPr>
          <w:p w14:paraId="2B92A30F" w14:textId="77777777" w:rsidR="002108D7" w:rsidRPr="002108D7" w:rsidRDefault="002108D7" w:rsidP="002108D7">
            <w:pPr>
              <w:rPr>
                <w:rFonts w:cs="Arial"/>
                <w:lang w:eastAsia="da-DK"/>
              </w:rPr>
            </w:pPr>
            <w:r w:rsidRPr="002108D7">
              <w:rPr>
                <w:rFonts w:cs="Arial"/>
                <w:lang w:eastAsia="da-DK"/>
              </w:rPr>
              <w:t>Affaldshåndtering</w:t>
            </w:r>
          </w:p>
          <w:p w14:paraId="33863E4E" w14:textId="77777777" w:rsidR="002108D7" w:rsidRPr="002108D7" w:rsidRDefault="002108D7" w:rsidP="002108D7">
            <w:pPr>
              <w:rPr>
                <w:rFonts w:cs="Arial"/>
                <w:lang w:eastAsia="da-DK"/>
              </w:rPr>
            </w:pPr>
          </w:p>
        </w:tc>
        <w:tc>
          <w:tcPr>
            <w:tcW w:w="1560" w:type="dxa"/>
            <w:shd w:val="clear" w:color="auto" w:fill="CCFFFF"/>
          </w:tcPr>
          <w:p w14:paraId="40111798"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6AC2F337"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53F96C61"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22BFB88E"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3017E7F8"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202ADA68" w14:textId="77777777" w:rsidR="002108D7" w:rsidRPr="002108D7" w:rsidRDefault="002108D7" w:rsidP="002108D7">
            <w:pPr>
              <w:rPr>
                <w:rFonts w:cs="Arial"/>
                <w:lang w:eastAsia="da-DK"/>
              </w:rPr>
            </w:pPr>
          </w:p>
        </w:tc>
        <w:tc>
          <w:tcPr>
            <w:tcW w:w="2551" w:type="dxa"/>
          </w:tcPr>
          <w:p w14:paraId="27097BEF" w14:textId="77777777" w:rsidR="002108D7" w:rsidRPr="002108D7" w:rsidRDefault="002108D7" w:rsidP="002108D7">
            <w:pPr>
              <w:rPr>
                <w:rFonts w:cs="Arial"/>
                <w:lang w:eastAsia="da-DK"/>
              </w:rPr>
            </w:pPr>
          </w:p>
        </w:tc>
      </w:tr>
      <w:tr w:rsidR="002108D7" w:rsidRPr="002108D7" w14:paraId="1D849FF7" w14:textId="77777777" w:rsidTr="004729BE">
        <w:trPr>
          <w:cantSplit/>
        </w:trPr>
        <w:tc>
          <w:tcPr>
            <w:tcW w:w="3543" w:type="dxa"/>
            <w:shd w:val="clear" w:color="auto" w:fill="FFFFCC"/>
          </w:tcPr>
          <w:p w14:paraId="1CFDC6B6" w14:textId="77777777" w:rsidR="002108D7" w:rsidRPr="002108D7" w:rsidRDefault="002108D7" w:rsidP="002108D7">
            <w:pPr>
              <w:rPr>
                <w:rFonts w:cs="Arial"/>
                <w:lang w:eastAsia="da-DK"/>
              </w:rPr>
            </w:pPr>
            <w:r w:rsidRPr="002108D7">
              <w:rPr>
                <w:rFonts w:cs="Arial"/>
                <w:lang w:eastAsia="da-DK"/>
              </w:rPr>
              <w:t>Ophængning eller nedgravning af kabler</w:t>
            </w:r>
          </w:p>
        </w:tc>
        <w:tc>
          <w:tcPr>
            <w:tcW w:w="1560" w:type="dxa"/>
            <w:shd w:val="clear" w:color="auto" w:fill="auto"/>
          </w:tcPr>
          <w:p w14:paraId="4EBD05B7"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shd w:val="clear" w:color="auto" w:fill="auto"/>
          </w:tcPr>
          <w:p w14:paraId="44910FE7"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shd w:val="clear" w:color="auto" w:fill="auto"/>
          </w:tcPr>
          <w:p w14:paraId="0C1BE345"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auto"/>
          </w:tcPr>
          <w:p w14:paraId="24EA7315"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514DBC21" w14:textId="77777777" w:rsidR="002108D7" w:rsidRPr="002108D7" w:rsidRDefault="002108D7" w:rsidP="002108D7">
            <w:pPr>
              <w:rPr>
                <w:rFonts w:cs="Arial"/>
                <w:lang w:eastAsia="da-DK"/>
              </w:rPr>
            </w:pPr>
            <w:r w:rsidRPr="004729BE">
              <w:rPr>
                <w:rFonts w:cs="Arial"/>
                <w:lang w:eastAsia="da-DK"/>
              </w:rPr>
              <w:t>&lt;Dato&gt;</w:t>
            </w:r>
          </w:p>
        </w:tc>
        <w:tc>
          <w:tcPr>
            <w:tcW w:w="1559" w:type="dxa"/>
            <w:shd w:val="clear" w:color="auto" w:fill="CCFFFF"/>
          </w:tcPr>
          <w:p w14:paraId="2E370D1D" w14:textId="77777777" w:rsidR="002108D7" w:rsidRPr="002108D7" w:rsidRDefault="002108D7" w:rsidP="002108D7">
            <w:pPr>
              <w:rPr>
                <w:rFonts w:cs="Arial"/>
                <w:lang w:eastAsia="da-DK"/>
              </w:rPr>
            </w:pPr>
          </w:p>
        </w:tc>
        <w:tc>
          <w:tcPr>
            <w:tcW w:w="2551" w:type="dxa"/>
          </w:tcPr>
          <w:p w14:paraId="10FEE42F" w14:textId="77777777" w:rsidR="002108D7" w:rsidRPr="002108D7" w:rsidRDefault="002108D7" w:rsidP="002108D7">
            <w:pPr>
              <w:rPr>
                <w:rFonts w:cs="Arial"/>
                <w:lang w:eastAsia="da-DK"/>
              </w:rPr>
            </w:pPr>
          </w:p>
        </w:tc>
      </w:tr>
      <w:tr w:rsidR="002108D7" w:rsidRPr="002108D7" w14:paraId="7B42A804" w14:textId="77777777" w:rsidTr="004729BE">
        <w:trPr>
          <w:cantSplit/>
        </w:trPr>
        <w:tc>
          <w:tcPr>
            <w:tcW w:w="3543" w:type="dxa"/>
            <w:shd w:val="clear" w:color="auto" w:fill="FFFFCC"/>
          </w:tcPr>
          <w:p w14:paraId="03F985C0" w14:textId="77777777" w:rsidR="002108D7" w:rsidRPr="002108D7" w:rsidRDefault="002108D7" w:rsidP="002108D7">
            <w:pPr>
              <w:rPr>
                <w:rFonts w:cs="Arial"/>
                <w:lang w:eastAsia="da-DK"/>
              </w:rPr>
            </w:pPr>
            <w:r w:rsidRPr="002108D7">
              <w:rPr>
                <w:rFonts w:cs="Arial"/>
                <w:lang w:eastAsia="da-DK"/>
              </w:rPr>
              <w:t>Orienteringsbelysning</w:t>
            </w:r>
          </w:p>
          <w:p w14:paraId="168CC103" w14:textId="77777777" w:rsidR="002108D7" w:rsidRPr="002108D7" w:rsidRDefault="002108D7" w:rsidP="002108D7">
            <w:pPr>
              <w:rPr>
                <w:rFonts w:cs="Arial"/>
                <w:lang w:eastAsia="da-DK"/>
              </w:rPr>
            </w:pPr>
          </w:p>
        </w:tc>
        <w:tc>
          <w:tcPr>
            <w:tcW w:w="1560" w:type="dxa"/>
            <w:shd w:val="clear" w:color="auto" w:fill="CCFFFF"/>
          </w:tcPr>
          <w:p w14:paraId="30D554A7"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031D45DE"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150DF5CC"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539B43AA"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067FB637" w14:textId="77777777" w:rsidR="002108D7" w:rsidRPr="002108D7" w:rsidRDefault="002108D7" w:rsidP="002108D7">
            <w:pPr>
              <w:rPr>
                <w:rFonts w:cs="Arial"/>
                <w:lang w:eastAsia="da-DK"/>
              </w:rPr>
            </w:pPr>
            <w:r w:rsidRPr="004729BE">
              <w:rPr>
                <w:rFonts w:cs="Arial"/>
                <w:lang w:eastAsia="da-DK"/>
              </w:rPr>
              <w:t>&lt;Dato&gt;</w:t>
            </w:r>
          </w:p>
        </w:tc>
        <w:tc>
          <w:tcPr>
            <w:tcW w:w="1559" w:type="dxa"/>
            <w:shd w:val="clear" w:color="auto" w:fill="CCFFFF"/>
          </w:tcPr>
          <w:p w14:paraId="6C7E0D35" w14:textId="77777777" w:rsidR="002108D7" w:rsidRPr="002108D7" w:rsidRDefault="002108D7" w:rsidP="002108D7">
            <w:pPr>
              <w:rPr>
                <w:rFonts w:cs="Arial"/>
                <w:lang w:eastAsia="da-DK"/>
              </w:rPr>
            </w:pPr>
            <w:r w:rsidRPr="004729BE">
              <w:rPr>
                <w:rFonts w:cs="Arial"/>
                <w:lang w:eastAsia="da-DK"/>
              </w:rPr>
              <w:t>&lt;Entreprenøren&gt;</w:t>
            </w:r>
          </w:p>
        </w:tc>
        <w:tc>
          <w:tcPr>
            <w:tcW w:w="2551" w:type="dxa"/>
          </w:tcPr>
          <w:p w14:paraId="3ACD910E" w14:textId="77777777" w:rsidR="002108D7" w:rsidRPr="002108D7" w:rsidRDefault="002108D7" w:rsidP="002108D7">
            <w:pPr>
              <w:rPr>
                <w:rFonts w:cs="Arial"/>
                <w:lang w:eastAsia="da-DK"/>
              </w:rPr>
            </w:pPr>
          </w:p>
        </w:tc>
      </w:tr>
      <w:tr w:rsidR="002108D7" w:rsidRPr="002108D7" w14:paraId="42E0324D" w14:textId="77777777" w:rsidTr="004729BE">
        <w:trPr>
          <w:cantSplit/>
        </w:trPr>
        <w:tc>
          <w:tcPr>
            <w:tcW w:w="3543" w:type="dxa"/>
            <w:shd w:val="clear" w:color="auto" w:fill="FFFFCC"/>
          </w:tcPr>
          <w:p w14:paraId="47348ACD" w14:textId="77777777" w:rsidR="002108D7" w:rsidRPr="002108D7" w:rsidRDefault="002108D7" w:rsidP="002108D7">
            <w:pPr>
              <w:rPr>
                <w:rFonts w:cs="Arial"/>
                <w:lang w:eastAsia="da-DK"/>
              </w:rPr>
            </w:pPr>
            <w:r w:rsidRPr="002108D7">
              <w:rPr>
                <w:rFonts w:cs="Arial"/>
                <w:lang w:eastAsia="da-DK"/>
              </w:rPr>
              <w:t>Arbejdsbelysning</w:t>
            </w:r>
          </w:p>
          <w:p w14:paraId="45BDC34C" w14:textId="77777777" w:rsidR="002108D7" w:rsidRPr="002108D7" w:rsidRDefault="002108D7" w:rsidP="002108D7">
            <w:pPr>
              <w:rPr>
                <w:rFonts w:cs="Arial"/>
                <w:lang w:eastAsia="da-DK"/>
              </w:rPr>
            </w:pPr>
          </w:p>
        </w:tc>
        <w:tc>
          <w:tcPr>
            <w:tcW w:w="1560" w:type="dxa"/>
            <w:shd w:val="clear" w:color="auto" w:fill="auto"/>
          </w:tcPr>
          <w:p w14:paraId="1BFA18DF"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shd w:val="clear" w:color="auto" w:fill="auto"/>
          </w:tcPr>
          <w:p w14:paraId="6498E9D1"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shd w:val="clear" w:color="auto" w:fill="auto"/>
          </w:tcPr>
          <w:p w14:paraId="594EE9B7"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auto"/>
          </w:tcPr>
          <w:p w14:paraId="4368F5CF"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2CAAE85B" w14:textId="77777777" w:rsidR="002108D7" w:rsidRPr="002108D7" w:rsidRDefault="002108D7" w:rsidP="002108D7">
            <w:pPr>
              <w:rPr>
                <w:rFonts w:cs="Arial"/>
                <w:lang w:eastAsia="da-DK"/>
              </w:rPr>
            </w:pPr>
            <w:r w:rsidRPr="004729BE">
              <w:rPr>
                <w:rFonts w:cs="Arial"/>
                <w:lang w:eastAsia="da-DK"/>
              </w:rPr>
              <w:t>&lt;Dato&gt;</w:t>
            </w:r>
          </w:p>
        </w:tc>
        <w:tc>
          <w:tcPr>
            <w:tcW w:w="1559" w:type="dxa"/>
            <w:shd w:val="clear" w:color="auto" w:fill="auto"/>
          </w:tcPr>
          <w:p w14:paraId="33A0C2F3" w14:textId="77777777" w:rsidR="002108D7" w:rsidRPr="002108D7" w:rsidRDefault="002108D7" w:rsidP="002108D7">
            <w:pPr>
              <w:rPr>
                <w:rFonts w:cs="Arial"/>
                <w:lang w:eastAsia="da-DK"/>
              </w:rPr>
            </w:pPr>
            <w:r w:rsidRPr="002108D7">
              <w:rPr>
                <w:rFonts w:cs="Arial"/>
                <w:lang w:eastAsia="da-DK"/>
              </w:rPr>
              <w:t>Den enkelte entreprenør</w:t>
            </w:r>
          </w:p>
        </w:tc>
        <w:tc>
          <w:tcPr>
            <w:tcW w:w="2551" w:type="dxa"/>
          </w:tcPr>
          <w:p w14:paraId="3963C097" w14:textId="77777777" w:rsidR="002108D7" w:rsidRPr="002108D7" w:rsidRDefault="002108D7" w:rsidP="002108D7">
            <w:pPr>
              <w:rPr>
                <w:rFonts w:cs="Arial"/>
                <w:lang w:eastAsia="da-DK"/>
              </w:rPr>
            </w:pPr>
          </w:p>
        </w:tc>
      </w:tr>
      <w:tr w:rsidR="002108D7" w:rsidRPr="002108D7" w14:paraId="75713857" w14:textId="77777777" w:rsidTr="004729BE">
        <w:trPr>
          <w:cantSplit/>
        </w:trPr>
        <w:tc>
          <w:tcPr>
            <w:tcW w:w="3543" w:type="dxa"/>
            <w:shd w:val="clear" w:color="auto" w:fill="FFFFCC"/>
          </w:tcPr>
          <w:p w14:paraId="2DF69ED2" w14:textId="77777777" w:rsidR="002108D7" w:rsidRPr="002108D7" w:rsidRDefault="002108D7" w:rsidP="002108D7">
            <w:pPr>
              <w:rPr>
                <w:rFonts w:cs="Arial"/>
                <w:lang w:eastAsia="da-DK"/>
              </w:rPr>
            </w:pPr>
            <w:r w:rsidRPr="002108D7">
              <w:rPr>
                <w:rFonts w:cs="Arial"/>
                <w:lang w:eastAsia="da-DK"/>
              </w:rPr>
              <w:lastRenderedPageBreak/>
              <w:t>Skiltning til afgrænsning af byggepladsen inkl. ved alle naturlige adgangsveje mv.</w:t>
            </w:r>
          </w:p>
        </w:tc>
        <w:tc>
          <w:tcPr>
            <w:tcW w:w="1560" w:type="dxa"/>
            <w:shd w:val="clear" w:color="auto" w:fill="CCFFFF"/>
          </w:tcPr>
          <w:p w14:paraId="6937B8E0"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19BC5A5F"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69E39EB0"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5C4BBE45"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60CF5254" w14:textId="77777777" w:rsidR="002108D7" w:rsidRPr="002108D7" w:rsidRDefault="002108D7" w:rsidP="002108D7">
            <w:pPr>
              <w:rPr>
                <w:rFonts w:cs="Arial"/>
                <w:lang w:eastAsia="da-DK"/>
              </w:rPr>
            </w:pPr>
            <w:r w:rsidRPr="004729BE">
              <w:rPr>
                <w:rFonts w:cs="Arial"/>
                <w:lang w:eastAsia="da-DK"/>
              </w:rPr>
              <w:t>&lt;Dato&gt;</w:t>
            </w:r>
          </w:p>
        </w:tc>
        <w:tc>
          <w:tcPr>
            <w:tcW w:w="1559" w:type="dxa"/>
          </w:tcPr>
          <w:p w14:paraId="0C9644A0" w14:textId="77777777" w:rsidR="002108D7" w:rsidRPr="002108D7" w:rsidRDefault="002108D7" w:rsidP="002108D7">
            <w:pPr>
              <w:rPr>
                <w:rFonts w:cs="Arial"/>
                <w:lang w:eastAsia="da-DK"/>
              </w:rPr>
            </w:pPr>
          </w:p>
        </w:tc>
        <w:tc>
          <w:tcPr>
            <w:tcW w:w="2551" w:type="dxa"/>
          </w:tcPr>
          <w:p w14:paraId="7BD35502" w14:textId="77777777" w:rsidR="002108D7" w:rsidRPr="002108D7" w:rsidRDefault="002108D7" w:rsidP="002108D7">
            <w:pPr>
              <w:rPr>
                <w:rFonts w:cs="Arial"/>
                <w:lang w:eastAsia="da-DK"/>
              </w:rPr>
            </w:pPr>
            <w:r w:rsidRPr="002108D7">
              <w:rPr>
                <w:rFonts w:cs="Arial"/>
                <w:lang w:eastAsia="da-DK"/>
              </w:rPr>
              <w:t>Skilt kan rekvireres hos VD efter nærmere aftale</w:t>
            </w:r>
          </w:p>
        </w:tc>
      </w:tr>
      <w:tr w:rsidR="002108D7" w:rsidRPr="002108D7" w14:paraId="17829091" w14:textId="77777777" w:rsidTr="004729BE">
        <w:trPr>
          <w:cantSplit/>
        </w:trPr>
        <w:tc>
          <w:tcPr>
            <w:tcW w:w="3543" w:type="dxa"/>
            <w:shd w:val="clear" w:color="auto" w:fill="FFFFCC"/>
          </w:tcPr>
          <w:p w14:paraId="138B634F" w14:textId="77777777" w:rsidR="002108D7" w:rsidRPr="002108D7" w:rsidRDefault="002108D7" w:rsidP="002108D7">
            <w:pPr>
              <w:tabs>
                <w:tab w:val="left" w:pos="2160"/>
              </w:tabs>
              <w:rPr>
                <w:rFonts w:cs="Arial"/>
                <w:lang w:eastAsia="da-DK"/>
              </w:rPr>
            </w:pPr>
            <w:r w:rsidRPr="002108D7">
              <w:rPr>
                <w:rFonts w:cs="Arial"/>
                <w:lang w:eastAsia="da-DK"/>
              </w:rPr>
              <w:t>Sekundært værn mod trafik i arbejdsområder</w:t>
            </w:r>
          </w:p>
        </w:tc>
        <w:tc>
          <w:tcPr>
            <w:tcW w:w="1560" w:type="dxa"/>
            <w:shd w:val="clear" w:color="auto" w:fill="CCFFFF"/>
          </w:tcPr>
          <w:p w14:paraId="656D915C"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376E5116"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1E298A97"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3AB69547"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09899725" w14:textId="77777777" w:rsidR="002108D7" w:rsidRPr="002108D7" w:rsidRDefault="002108D7" w:rsidP="002108D7">
            <w:pPr>
              <w:rPr>
                <w:rFonts w:cs="Arial"/>
                <w:lang w:eastAsia="da-DK"/>
              </w:rPr>
            </w:pPr>
            <w:r w:rsidRPr="004729BE">
              <w:rPr>
                <w:rFonts w:cs="Arial"/>
                <w:lang w:eastAsia="da-DK"/>
              </w:rPr>
              <w:t>&lt;Dato&gt;</w:t>
            </w:r>
          </w:p>
        </w:tc>
        <w:tc>
          <w:tcPr>
            <w:tcW w:w="1559" w:type="dxa"/>
          </w:tcPr>
          <w:p w14:paraId="7E780B74" w14:textId="77777777" w:rsidR="002108D7" w:rsidRPr="002108D7" w:rsidRDefault="002108D7" w:rsidP="002108D7">
            <w:pPr>
              <w:rPr>
                <w:rFonts w:cs="Arial"/>
                <w:lang w:eastAsia="da-DK"/>
              </w:rPr>
            </w:pPr>
          </w:p>
        </w:tc>
        <w:tc>
          <w:tcPr>
            <w:tcW w:w="2551" w:type="dxa"/>
          </w:tcPr>
          <w:p w14:paraId="5E5C5700" w14:textId="77777777" w:rsidR="002108D7" w:rsidRPr="002108D7" w:rsidRDefault="002108D7" w:rsidP="002108D7">
            <w:pPr>
              <w:rPr>
                <w:rFonts w:cs="Arial"/>
                <w:lang w:eastAsia="da-DK"/>
              </w:rPr>
            </w:pPr>
          </w:p>
        </w:tc>
      </w:tr>
      <w:tr w:rsidR="002108D7" w:rsidRPr="002108D7" w14:paraId="775B918E" w14:textId="77777777" w:rsidTr="004729BE">
        <w:trPr>
          <w:cantSplit/>
        </w:trPr>
        <w:tc>
          <w:tcPr>
            <w:tcW w:w="3543" w:type="dxa"/>
            <w:shd w:val="clear" w:color="auto" w:fill="FFFFCC"/>
          </w:tcPr>
          <w:p w14:paraId="06F0BDEE" w14:textId="77777777" w:rsidR="002108D7" w:rsidRPr="002108D7" w:rsidRDefault="002108D7" w:rsidP="002108D7">
            <w:pPr>
              <w:tabs>
                <w:tab w:val="left" w:pos="2160"/>
              </w:tabs>
              <w:rPr>
                <w:rFonts w:cs="Arial"/>
                <w:lang w:eastAsia="da-DK"/>
              </w:rPr>
            </w:pPr>
            <w:r w:rsidRPr="002108D7">
              <w:rPr>
                <w:rFonts w:cs="Arial"/>
                <w:lang w:eastAsia="da-DK"/>
              </w:rPr>
              <w:t>Afledning af overfladevand på byggepladsen</w:t>
            </w:r>
          </w:p>
        </w:tc>
        <w:tc>
          <w:tcPr>
            <w:tcW w:w="1560" w:type="dxa"/>
            <w:shd w:val="clear" w:color="auto" w:fill="CCFFFF"/>
          </w:tcPr>
          <w:p w14:paraId="5CB3103A" w14:textId="77777777" w:rsidR="002108D7" w:rsidRPr="004729BE"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5C8266D2" w14:textId="77777777" w:rsidR="002108D7" w:rsidRPr="004729BE"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11AF79C2" w14:textId="77777777" w:rsidR="002108D7" w:rsidRPr="004729BE"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13DEB76F" w14:textId="77777777" w:rsidR="002108D7" w:rsidRPr="004729BE"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622FDA64" w14:textId="77777777" w:rsidR="002108D7" w:rsidRPr="004729BE" w:rsidRDefault="002108D7" w:rsidP="002108D7">
            <w:pPr>
              <w:rPr>
                <w:rFonts w:cs="Arial"/>
                <w:lang w:eastAsia="da-DK"/>
              </w:rPr>
            </w:pPr>
            <w:r w:rsidRPr="004729BE">
              <w:rPr>
                <w:rFonts w:cs="Arial"/>
                <w:lang w:eastAsia="da-DK"/>
              </w:rPr>
              <w:t>&lt;Dato&gt;</w:t>
            </w:r>
          </w:p>
        </w:tc>
        <w:tc>
          <w:tcPr>
            <w:tcW w:w="1559" w:type="dxa"/>
          </w:tcPr>
          <w:p w14:paraId="60DA0997" w14:textId="77777777" w:rsidR="002108D7" w:rsidRPr="002108D7" w:rsidRDefault="002108D7" w:rsidP="002108D7">
            <w:pPr>
              <w:rPr>
                <w:rFonts w:cs="Arial"/>
                <w:lang w:eastAsia="da-DK"/>
              </w:rPr>
            </w:pPr>
          </w:p>
        </w:tc>
        <w:tc>
          <w:tcPr>
            <w:tcW w:w="2551" w:type="dxa"/>
          </w:tcPr>
          <w:p w14:paraId="27AEC8D6" w14:textId="77777777" w:rsidR="002108D7" w:rsidRPr="002108D7" w:rsidRDefault="002108D7" w:rsidP="002108D7">
            <w:pPr>
              <w:rPr>
                <w:rFonts w:cs="Arial"/>
                <w:lang w:eastAsia="da-DK"/>
              </w:rPr>
            </w:pPr>
          </w:p>
        </w:tc>
      </w:tr>
      <w:tr w:rsidR="002108D7" w:rsidRPr="002108D7" w14:paraId="0C6E42E5" w14:textId="77777777" w:rsidTr="005B0F8A">
        <w:trPr>
          <w:cantSplit/>
        </w:trPr>
        <w:tc>
          <w:tcPr>
            <w:tcW w:w="15451" w:type="dxa"/>
            <w:gridSpan w:val="8"/>
            <w:shd w:val="clear" w:color="auto" w:fill="auto"/>
          </w:tcPr>
          <w:p w14:paraId="0EEBF04C" w14:textId="77777777" w:rsidR="002108D7" w:rsidRPr="002108D7" w:rsidRDefault="002108D7" w:rsidP="002108D7">
            <w:pPr>
              <w:rPr>
                <w:rFonts w:cs="Arial"/>
                <w:b/>
                <w:lang w:eastAsia="da-DK"/>
              </w:rPr>
            </w:pPr>
            <w:r w:rsidRPr="002108D7">
              <w:rPr>
                <w:rFonts w:cs="Arial"/>
                <w:b/>
                <w:lang w:eastAsia="da-DK"/>
              </w:rPr>
              <w:t xml:space="preserve">Tilslutning af el, vand, varme og kloak </w:t>
            </w:r>
          </w:p>
        </w:tc>
      </w:tr>
      <w:tr w:rsidR="002108D7" w:rsidRPr="002108D7" w14:paraId="4A3C8970" w14:textId="77777777" w:rsidTr="004729BE">
        <w:trPr>
          <w:cantSplit/>
        </w:trPr>
        <w:tc>
          <w:tcPr>
            <w:tcW w:w="3543" w:type="dxa"/>
            <w:shd w:val="clear" w:color="auto" w:fill="FFFFCC"/>
          </w:tcPr>
          <w:p w14:paraId="7D08EFE7" w14:textId="77777777" w:rsidR="002108D7" w:rsidRPr="002108D7" w:rsidRDefault="002108D7" w:rsidP="002108D7">
            <w:pPr>
              <w:rPr>
                <w:rFonts w:cs="Arial"/>
                <w:lang w:eastAsia="da-DK"/>
              </w:rPr>
            </w:pPr>
            <w:proofErr w:type="spellStart"/>
            <w:r w:rsidRPr="002108D7">
              <w:rPr>
                <w:rFonts w:cs="Arial"/>
                <w:lang w:eastAsia="da-DK"/>
              </w:rPr>
              <w:t>El-tavler</w:t>
            </w:r>
            <w:proofErr w:type="spellEnd"/>
          </w:p>
          <w:p w14:paraId="5AE87145" w14:textId="77777777" w:rsidR="002108D7" w:rsidRPr="002108D7" w:rsidRDefault="002108D7" w:rsidP="002108D7">
            <w:pPr>
              <w:rPr>
                <w:rFonts w:cs="Arial"/>
                <w:lang w:eastAsia="da-DK"/>
              </w:rPr>
            </w:pPr>
          </w:p>
        </w:tc>
        <w:tc>
          <w:tcPr>
            <w:tcW w:w="1560" w:type="dxa"/>
            <w:shd w:val="clear" w:color="auto" w:fill="CCFFFF"/>
          </w:tcPr>
          <w:p w14:paraId="224E43C1"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2F89F4DE"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5A83B380"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098A20F3"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131ECFE4" w14:textId="77777777" w:rsidR="002108D7" w:rsidRPr="002108D7" w:rsidRDefault="002108D7" w:rsidP="002108D7">
            <w:pPr>
              <w:rPr>
                <w:rFonts w:cs="Arial"/>
                <w:lang w:eastAsia="da-DK"/>
              </w:rPr>
            </w:pPr>
            <w:r w:rsidRPr="004729BE">
              <w:rPr>
                <w:rFonts w:cs="Arial"/>
                <w:lang w:eastAsia="da-DK"/>
              </w:rPr>
              <w:t>&lt;Dato&gt;</w:t>
            </w:r>
          </w:p>
        </w:tc>
        <w:tc>
          <w:tcPr>
            <w:tcW w:w="1559" w:type="dxa"/>
            <w:shd w:val="clear" w:color="auto" w:fill="CCFFFF"/>
          </w:tcPr>
          <w:p w14:paraId="201A077E" w14:textId="77777777" w:rsidR="002108D7" w:rsidRPr="002108D7" w:rsidRDefault="002108D7" w:rsidP="002108D7">
            <w:pPr>
              <w:rPr>
                <w:rFonts w:cs="Arial"/>
                <w:lang w:eastAsia="da-DK"/>
              </w:rPr>
            </w:pPr>
            <w:r w:rsidRPr="004729BE">
              <w:rPr>
                <w:rFonts w:cs="Arial"/>
                <w:lang w:eastAsia="da-DK"/>
              </w:rPr>
              <w:t>&lt;Entreprenøren&gt;</w:t>
            </w:r>
          </w:p>
        </w:tc>
        <w:tc>
          <w:tcPr>
            <w:tcW w:w="2551" w:type="dxa"/>
          </w:tcPr>
          <w:p w14:paraId="219E1FF4" w14:textId="77777777" w:rsidR="002108D7" w:rsidRPr="002108D7" w:rsidRDefault="002108D7" w:rsidP="002108D7">
            <w:pPr>
              <w:rPr>
                <w:rFonts w:cs="Arial"/>
                <w:lang w:eastAsia="da-DK"/>
              </w:rPr>
            </w:pPr>
            <w:r w:rsidRPr="002108D7">
              <w:rPr>
                <w:rFonts w:cs="Arial"/>
                <w:lang w:eastAsia="da-DK"/>
              </w:rPr>
              <w:t>Periodisk eftersyn min hver 3. måned</w:t>
            </w:r>
          </w:p>
        </w:tc>
      </w:tr>
      <w:tr w:rsidR="002108D7" w:rsidRPr="002108D7" w14:paraId="15804D86" w14:textId="77777777" w:rsidTr="004729BE">
        <w:trPr>
          <w:cantSplit/>
        </w:trPr>
        <w:tc>
          <w:tcPr>
            <w:tcW w:w="3543" w:type="dxa"/>
            <w:shd w:val="clear" w:color="auto" w:fill="FFFFCC"/>
          </w:tcPr>
          <w:p w14:paraId="0F717791" w14:textId="77777777" w:rsidR="002108D7" w:rsidRPr="002108D7" w:rsidRDefault="002108D7" w:rsidP="002108D7">
            <w:pPr>
              <w:rPr>
                <w:rFonts w:cs="Arial"/>
                <w:lang w:eastAsia="da-DK"/>
              </w:rPr>
            </w:pPr>
            <w:r w:rsidRPr="002108D7">
              <w:rPr>
                <w:rFonts w:cs="Arial"/>
                <w:lang w:eastAsia="da-DK"/>
              </w:rPr>
              <w:t xml:space="preserve">Tilslutning af vand </w:t>
            </w:r>
          </w:p>
          <w:p w14:paraId="0F049C0B" w14:textId="77777777" w:rsidR="002108D7" w:rsidRPr="002108D7" w:rsidRDefault="002108D7" w:rsidP="002108D7">
            <w:pPr>
              <w:rPr>
                <w:rFonts w:cs="Arial"/>
                <w:lang w:eastAsia="da-DK"/>
              </w:rPr>
            </w:pPr>
          </w:p>
        </w:tc>
        <w:tc>
          <w:tcPr>
            <w:tcW w:w="1560" w:type="dxa"/>
            <w:shd w:val="clear" w:color="auto" w:fill="CCFFFF"/>
          </w:tcPr>
          <w:p w14:paraId="3EE30579"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2655C4A1"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43652DE1"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1B9DDEF7"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127F757C" w14:textId="77777777" w:rsidR="002108D7" w:rsidRPr="002108D7" w:rsidRDefault="002108D7" w:rsidP="002108D7">
            <w:pPr>
              <w:rPr>
                <w:rFonts w:cs="Arial"/>
                <w:lang w:eastAsia="da-DK"/>
              </w:rPr>
            </w:pPr>
            <w:r w:rsidRPr="004729BE">
              <w:rPr>
                <w:rFonts w:cs="Arial"/>
                <w:lang w:eastAsia="da-DK"/>
              </w:rPr>
              <w:t>&lt;Dato&gt;</w:t>
            </w:r>
          </w:p>
        </w:tc>
        <w:tc>
          <w:tcPr>
            <w:tcW w:w="1559" w:type="dxa"/>
          </w:tcPr>
          <w:p w14:paraId="3ECAE206" w14:textId="77777777" w:rsidR="002108D7" w:rsidRPr="002108D7" w:rsidRDefault="002108D7" w:rsidP="002108D7">
            <w:pPr>
              <w:rPr>
                <w:rFonts w:cs="Arial"/>
                <w:lang w:eastAsia="da-DK"/>
              </w:rPr>
            </w:pPr>
          </w:p>
        </w:tc>
        <w:tc>
          <w:tcPr>
            <w:tcW w:w="2551" w:type="dxa"/>
            <w:vMerge w:val="restart"/>
          </w:tcPr>
          <w:p w14:paraId="084DE111" w14:textId="77777777" w:rsidR="002108D7" w:rsidRPr="002108D7" w:rsidRDefault="002108D7" w:rsidP="002108D7">
            <w:pPr>
              <w:rPr>
                <w:rFonts w:cs="Arial"/>
                <w:lang w:eastAsia="da-DK"/>
              </w:rPr>
            </w:pPr>
            <w:r w:rsidRPr="004729BE">
              <w:rPr>
                <w:rFonts w:cs="Arial"/>
                <w:shd w:val="clear" w:color="auto" w:fill="CCFFFF"/>
                <w:lang w:eastAsia="da-DK"/>
              </w:rPr>
              <w:t>&lt;Entreprenøren&gt;</w:t>
            </w:r>
            <w:r w:rsidRPr="004729BE">
              <w:rPr>
                <w:rFonts w:cs="Arial"/>
                <w:lang w:eastAsia="da-DK"/>
              </w:rPr>
              <w:t xml:space="preserve"> </w:t>
            </w:r>
            <w:r w:rsidRPr="002108D7">
              <w:rPr>
                <w:rFonts w:cs="Arial"/>
                <w:lang w:eastAsia="da-DK"/>
              </w:rPr>
              <w:t>laver evt. aftaler med ledningsejerne</w:t>
            </w:r>
          </w:p>
          <w:p w14:paraId="2EBFF755" w14:textId="77777777" w:rsidR="002108D7" w:rsidRPr="002108D7" w:rsidRDefault="002108D7" w:rsidP="002108D7">
            <w:pPr>
              <w:rPr>
                <w:rFonts w:cs="Arial"/>
                <w:lang w:eastAsia="da-DK"/>
              </w:rPr>
            </w:pPr>
          </w:p>
        </w:tc>
      </w:tr>
      <w:tr w:rsidR="002108D7" w:rsidRPr="002108D7" w14:paraId="40EAABE2" w14:textId="77777777" w:rsidTr="004729BE">
        <w:trPr>
          <w:cantSplit/>
        </w:trPr>
        <w:tc>
          <w:tcPr>
            <w:tcW w:w="3543" w:type="dxa"/>
            <w:shd w:val="clear" w:color="auto" w:fill="FFFFCC"/>
          </w:tcPr>
          <w:p w14:paraId="762AD8C1" w14:textId="77777777" w:rsidR="002108D7" w:rsidRPr="002108D7" w:rsidRDefault="002108D7" w:rsidP="002108D7">
            <w:pPr>
              <w:rPr>
                <w:rFonts w:cs="Arial"/>
                <w:lang w:eastAsia="da-DK"/>
              </w:rPr>
            </w:pPr>
            <w:r w:rsidRPr="002108D7">
              <w:rPr>
                <w:rFonts w:cs="Arial"/>
                <w:lang w:eastAsia="da-DK"/>
              </w:rPr>
              <w:t xml:space="preserve">Tilslutning af el </w:t>
            </w:r>
          </w:p>
          <w:p w14:paraId="64CA6477" w14:textId="77777777" w:rsidR="002108D7" w:rsidRPr="002108D7" w:rsidRDefault="002108D7" w:rsidP="002108D7">
            <w:pPr>
              <w:rPr>
                <w:rFonts w:cs="Arial"/>
                <w:lang w:eastAsia="da-DK"/>
              </w:rPr>
            </w:pPr>
          </w:p>
        </w:tc>
        <w:tc>
          <w:tcPr>
            <w:tcW w:w="1560" w:type="dxa"/>
            <w:shd w:val="clear" w:color="auto" w:fill="CCFFFF"/>
          </w:tcPr>
          <w:p w14:paraId="437D08EA"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2ECBD120"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5C22837A"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331ACAC5"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25E1AD2D" w14:textId="77777777" w:rsidR="002108D7" w:rsidRPr="002108D7" w:rsidRDefault="002108D7" w:rsidP="002108D7">
            <w:pPr>
              <w:rPr>
                <w:rFonts w:cs="Arial"/>
                <w:lang w:eastAsia="da-DK"/>
              </w:rPr>
            </w:pPr>
            <w:r w:rsidRPr="004729BE">
              <w:rPr>
                <w:rFonts w:cs="Arial"/>
                <w:lang w:eastAsia="da-DK"/>
              </w:rPr>
              <w:t>&lt;Dato&gt;</w:t>
            </w:r>
          </w:p>
        </w:tc>
        <w:tc>
          <w:tcPr>
            <w:tcW w:w="1559" w:type="dxa"/>
          </w:tcPr>
          <w:p w14:paraId="5DBD675F" w14:textId="77777777" w:rsidR="002108D7" w:rsidRPr="002108D7" w:rsidRDefault="002108D7" w:rsidP="002108D7">
            <w:pPr>
              <w:rPr>
                <w:rFonts w:cs="Arial"/>
                <w:lang w:eastAsia="da-DK"/>
              </w:rPr>
            </w:pPr>
          </w:p>
        </w:tc>
        <w:tc>
          <w:tcPr>
            <w:tcW w:w="2551" w:type="dxa"/>
            <w:vMerge/>
          </w:tcPr>
          <w:p w14:paraId="4633810D" w14:textId="77777777" w:rsidR="002108D7" w:rsidRPr="002108D7" w:rsidRDefault="002108D7" w:rsidP="002108D7">
            <w:pPr>
              <w:rPr>
                <w:rFonts w:cs="Arial"/>
                <w:lang w:eastAsia="da-DK"/>
              </w:rPr>
            </w:pPr>
          </w:p>
        </w:tc>
      </w:tr>
      <w:tr w:rsidR="002108D7" w:rsidRPr="002108D7" w14:paraId="06D4B7FC" w14:textId="77777777" w:rsidTr="004729BE">
        <w:trPr>
          <w:cantSplit/>
        </w:trPr>
        <w:tc>
          <w:tcPr>
            <w:tcW w:w="3543" w:type="dxa"/>
            <w:shd w:val="clear" w:color="auto" w:fill="FFFFCC"/>
          </w:tcPr>
          <w:p w14:paraId="3A39D18C" w14:textId="43AC86A6" w:rsidR="002108D7" w:rsidRPr="002108D7" w:rsidRDefault="002108D7" w:rsidP="002108D7">
            <w:pPr>
              <w:rPr>
                <w:rFonts w:cs="Arial"/>
                <w:lang w:eastAsia="da-DK"/>
              </w:rPr>
            </w:pPr>
            <w:r w:rsidRPr="002108D7">
              <w:rPr>
                <w:rFonts w:cs="Arial"/>
                <w:lang w:eastAsia="da-DK"/>
              </w:rPr>
              <w:t>Tilslutning af kloak (offentlig og/eller tankanlæg)</w:t>
            </w:r>
          </w:p>
        </w:tc>
        <w:tc>
          <w:tcPr>
            <w:tcW w:w="1560" w:type="dxa"/>
            <w:shd w:val="clear" w:color="auto" w:fill="CCFFFF"/>
          </w:tcPr>
          <w:p w14:paraId="5728C1B3"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519BC1B3" w14:textId="77777777" w:rsidR="002108D7" w:rsidRPr="002108D7" w:rsidRDefault="002108D7" w:rsidP="002108D7">
            <w:pPr>
              <w:rPr>
                <w:rFonts w:cs="Arial"/>
                <w:lang w:eastAsia="da-DK"/>
              </w:rPr>
            </w:pPr>
            <w:r w:rsidRPr="004729BE">
              <w:rPr>
                <w:rFonts w:cs="Arial"/>
                <w:lang w:eastAsia="da-DK"/>
              </w:rPr>
              <w:t>&lt;Entreprenøren&gt;</w:t>
            </w:r>
          </w:p>
        </w:tc>
        <w:tc>
          <w:tcPr>
            <w:tcW w:w="1559" w:type="dxa"/>
            <w:shd w:val="clear" w:color="auto" w:fill="CCFFFF"/>
          </w:tcPr>
          <w:p w14:paraId="5F62C96A"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6BD5DC18" w14:textId="77777777" w:rsidR="002108D7" w:rsidRPr="002108D7" w:rsidRDefault="002108D7" w:rsidP="002108D7">
            <w:pPr>
              <w:rPr>
                <w:rFonts w:cs="Arial"/>
                <w:lang w:eastAsia="da-DK"/>
              </w:rPr>
            </w:pPr>
            <w:r w:rsidRPr="004729BE">
              <w:rPr>
                <w:rFonts w:cs="Arial"/>
                <w:lang w:eastAsia="da-DK"/>
              </w:rPr>
              <w:t>&lt;Entreprenøren&gt;</w:t>
            </w:r>
          </w:p>
        </w:tc>
        <w:tc>
          <w:tcPr>
            <w:tcW w:w="1560" w:type="dxa"/>
            <w:shd w:val="clear" w:color="auto" w:fill="CCFFFF"/>
          </w:tcPr>
          <w:p w14:paraId="066976D7" w14:textId="77777777" w:rsidR="002108D7" w:rsidRPr="002108D7" w:rsidRDefault="002108D7" w:rsidP="002108D7">
            <w:pPr>
              <w:rPr>
                <w:rFonts w:cs="Arial"/>
                <w:lang w:eastAsia="da-DK"/>
              </w:rPr>
            </w:pPr>
            <w:r w:rsidRPr="004729BE">
              <w:rPr>
                <w:rFonts w:cs="Arial"/>
                <w:lang w:eastAsia="da-DK"/>
              </w:rPr>
              <w:t>&lt;Dato&gt;</w:t>
            </w:r>
          </w:p>
        </w:tc>
        <w:tc>
          <w:tcPr>
            <w:tcW w:w="1559" w:type="dxa"/>
          </w:tcPr>
          <w:p w14:paraId="1700BBCC" w14:textId="77777777" w:rsidR="002108D7" w:rsidRPr="002108D7" w:rsidRDefault="002108D7" w:rsidP="002108D7">
            <w:pPr>
              <w:rPr>
                <w:rFonts w:cs="Arial"/>
                <w:lang w:eastAsia="da-DK"/>
              </w:rPr>
            </w:pPr>
          </w:p>
        </w:tc>
        <w:tc>
          <w:tcPr>
            <w:tcW w:w="2551" w:type="dxa"/>
            <w:vMerge/>
          </w:tcPr>
          <w:p w14:paraId="1231429A" w14:textId="77777777" w:rsidR="002108D7" w:rsidRPr="002108D7" w:rsidRDefault="002108D7" w:rsidP="002108D7">
            <w:pPr>
              <w:rPr>
                <w:rFonts w:cs="Arial"/>
                <w:lang w:eastAsia="da-DK"/>
              </w:rPr>
            </w:pPr>
          </w:p>
        </w:tc>
      </w:tr>
      <w:tr w:rsidR="002108D7" w:rsidRPr="002108D7" w14:paraId="6A990872" w14:textId="77777777" w:rsidTr="005B0F8A">
        <w:trPr>
          <w:cantSplit/>
        </w:trPr>
        <w:tc>
          <w:tcPr>
            <w:tcW w:w="15451" w:type="dxa"/>
            <w:gridSpan w:val="8"/>
            <w:shd w:val="clear" w:color="auto" w:fill="auto"/>
          </w:tcPr>
          <w:p w14:paraId="29A2EE34" w14:textId="77777777" w:rsidR="002108D7" w:rsidRPr="002108D7" w:rsidRDefault="002108D7" w:rsidP="002108D7">
            <w:pPr>
              <w:rPr>
                <w:rFonts w:cs="Arial"/>
                <w:b/>
                <w:lang w:eastAsia="da-DK"/>
              </w:rPr>
            </w:pPr>
            <w:r w:rsidRPr="002108D7">
              <w:rPr>
                <w:rFonts w:cs="Arial"/>
                <w:b/>
                <w:lang w:eastAsia="da-DK"/>
              </w:rPr>
              <w:t>Adgangsveje</w:t>
            </w:r>
          </w:p>
        </w:tc>
      </w:tr>
      <w:tr w:rsidR="002108D7" w:rsidRPr="002108D7" w14:paraId="18E5ED0A" w14:textId="77777777" w:rsidTr="004729BE">
        <w:trPr>
          <w:cantSplit/>
        </w:trPr>
        <w:tc>
          <w:tcPr>
            <w:tcW w:w="3543" w:type="dxa"/>
            <w:shd w:val="clear" w:color="auto" w:fill="FFFFCC"/>
          </w:tcPr>
          <w:p w14:paraId="0BE5E92A" w14:textId="77777777" w:rsidR="002108D7" w:rsidRPr="002108D7" w:rsidRDefault="002108D7" w:rsidP="002108D7">
            <w:pPr>
              <w:rPr>
                <w:rFonts w:cs="Arial"/>
                <w:lang w:eastAsia="da-DK"/>
              </w:rPr>
            </w:pPr>
            <w:r w:rsidRPr="002108D7">
              <w:rPr>
                <w:rFonts w:cs="Arial"/>
                <w:lang w:eastAsia="da-DK"/>
              </w:rPr>
              <w:t>Adgangsveje - udendørs</w:t>
            </w:r>
          </w:p>
          <w:p w14:paraId="0E2EAB61" w14:textId="77777777" w:rsidR="002108D7" w:rsidRPr="002108D7" w:rsidRDefault="002108D7" w:rsidP="002108D7">
            <w:pPr>
              <w:rPr>
                <w:rFonts w:cs="Arial"/>
                <w:lang w:eastAsia="da-DK"/>
              </w:rPr>
            </w:pPr>
          </w:p>
        </w:tc>
        <w:tc>
          <w:tcPr>
            <w:tcW w:w="1560" w:type="dxa"/>
            <w:shd w:val="clear" w:color="auto" w:fill="CCFFFF"/>
          </w:tcPr>
          <w:p w14:paraId="2F7167C7"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2CA71855"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215D42F5"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11DE6ED3"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1D4E4283" w14:textId="77777777" w:rsidR="002108D7" w:rsidRPr="004729BE" w:rsidRDefault="002108D7" w:rsidP="004729BE">
            <w:pPr>
              <w:rPr>
                <w:rFonts w:cs="Arial"/>
                <w:lang w:eastAsia="da-DK"/>
              </w:rPr>
            </w:pPr>
            <w:r w:rsidRPr="004729BE">
              <w:rPr>
                <w:rFonts w:cs="Arial"/>
                <w:lang w:eastAsia="da-DK"/>
              </w:rPr>
              <w:t>&lt;Dato&gt;</w:t>
            </w:r>
          </w:p>
        </w:tc>
        <w:tc>
          <w:tcPr>
            <w:tcW w:w="1559" w:type="dxa"/>
          </w:tcPr>
          <w:p w14:paraId="5E5A555C" w14:textId="77777777" w:rsidR="002108D7" w:rsidRPr="002108D7" w:rsidRDefault="002108D7" w:rsidP="002108D7">
            <w:pPr>
              <w:rPr>
                <w:rFonts w:cs="Arial"/>
                <w:lang w:eastAsia="da-DK"/>
              </w:rPr>
            </w:pPr>
          </w:p>
        </w:tc>
        <w:tc>
          <w:tcPr>
            <w:tcW w:w="2551" w:type="dxa"/>
          </w:tcPr>
          <w:p w14:paraId="4A8985FC" w14:textId="77777777" w:rsidR="002108D7" w:rsidRPr="002108D7" w:rsidRDefault="002108D7" w:rsidP="002108D7">
            <w:pPr>
              <w:rPr>
                <w:rFonts w:cs="Arial"/>
                <w:lang w:eastAsia="da-DK"/>
              </w:rPr>
            </w:pPr>
          </w:p>
        </w:tc>
      </w:tr>
      <w:tr w:rsidR="002108D7" w:rsidRPr="002108D7" w14:paraId="65D840A0" w14:textId="77777777" w:rsidTr="004729BE">
        <w:trPr>
          <w:cantSplit/>
        </w:trPr>
        <w:tc>
          <w:tcPr>
            <w:tcW w:w="3543" w:type="dxa"/>
            <w:shd w:val="clear" w:color="auto" w:fill="FFFFCC"/>
          </w:tcPr>
          <w:p w14:paraId="47C35FF7" w14:textId="77777777" w:rsidR="002108D7" w:rsidRPr="002108D7" w:rsidRDefault="002108D7" w:rsidP="002108D7">
            <w:pPr>
              <w:rPr>
                <w:rFonts w:cs="Arial"/>
                <w:lang w:eastAsia="da-DK"/>
              </w:rPr>
            </w:pPr>
            <w:r w:rsidRPr="002108D7">
              <w:rPr>
                <w:rFonts w:cs="Arial"/>
                <w:lang w:eastAsia="da-DK"/>
              </w:rPr>
              <w:t>Adgangsveje – indendørs</w:t>
            </w:r>
          </w:p>
          <w:p w14:paraId="2D455D93" w14:textId="77777777" w:rsidR="002108D7" w:rsidRPr="002108D7" w:rsidRDefault="002108D7" w:rsidP="002108D7">
            <w:pPr>
              <w:rPr>
                <w:rFonts w:cs="Arial"/>
                <w:lang w:eastAsia="da-DK"/>
              </w:rPr>
            </w:pPr>
          </w:p>
        </w:tc>
        <w:tc>
          <w:tcPr>
            <w:tcW w:w="1560" w:type="dxa"/>
            <w:shd w:val="clear" w:color="auto" w:fill="CCFFFF"/>
          </w:tcPr>
          <w:p w14:paraId="592397E2"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45869DE1"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5863A657"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01F13D23"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1EC31FEA" w14:textId="77777777" w:rsidR="002108D7" w:rsidRPr="004729BE" w:rsidRDefault="002108D7" w:rsidP="004729BE">
            <w:pPr>
              <w:rPr>
                <w:rFonts w:cs="Arial"/>
                <w:lang w:eastAsia="da-DK"/>
              </w:rPr>
            </w:pPr>
            <w:r w:rsidRPr="004729BE">
              <w:rPr>
                <w:rFonts w:cs="Arial"/>
                <w:lang w:eastAsia="da-DK"/>
              </w:rPr>
              <w:t>&lt;Dato&gt;</w:t>
            </w:r>
          </w:p>
        </w:tc>
        <w:tc>
          <w:tcPr>
            <w:tcW w:w="1559" w:type="dxa"/>
          </w:tcPr>
          <w:p w14:paraId="3EAC1054" w14:textId="77777777" w:rsidR="002108D7" w:rsidRPr="002108D7" w:rsidRDefault="002108D7" w:rsidP="002108D7">
            <w:pPr>
              <w:rPr>
                <w:rFonts w:cs="Arial"/>
                <w:lang w:eastAsia="da-DK"/>
              </w:rPr>
            </w:pPr>
          </w:p>
        </w:tc>
        <w:tc>
          <w:tcPr>
            <w:tcW w:w="2551" w:type="dxa"/>
          </w:tcPr>
          <w:p w14:paraId="69FB3976" w14:textId="77777777" w:rsidR="002108D7" w:rsidRPr="002108D7" w:rsidRDefault="002108D7" w:rsidP="002108D7">
            <w:pPr>
              <w:rPr>
                <w:rFonts w:cs="Arial"/>
                <w:lang w:eastAsia="da-DK"/>
              </w:rPr>
            </w:pPr>
          </w:p>
        </w:tc>
      </w:tr>
      <w:tr w:rsidR="002108D7" w:rsidRPr="002108D7" w14:paraId="6431F850" w14:textId="77777777" w:rsidTr="004729BE">
        <w:trPr>
          <w:cantSplit/>
        </w:trPr>
        <w:tc>
          <w:tcPr>
            <w:tcW w:w="3543" w:type="dxa"/>
            <w:shd w:val="clear" w:color="auto" w:fill="FFFFCC"/>
          </w:tcPr>
          <w:p w14:paraId="34343562" w14:textId="77777777" w:rsidR="002108D7" w:rsidRPr="002108D7" w:rsidRDefault="002108D7" w:rsidP="002108D7">
            <w:pPr>
              <w:rPr>
                <w:rFonts w:cs="Arial"/>
                <w:lang w:eastAsia="da-DK"/>
              </w:rPr>
            </w:pPr>
            <w:r w:rsidRPr="002108D7">
              <w:rPr>
                <w:rFonts w:cs="Arial"/>
                <w:lang w:eastAsia="da-DK"/>
              </w:rPr>
              <w:t>Trapper/trappetårne</w:t>
            </w:r>
          </w:p>
          <w:p w14:paraId="51F0C2B9" w14:textId="77777777" w:rsidR="002108D7" w:rsidRPr="002108D7" w:rsidRDefault="002108D7" w:rsidP="002108D7">
            <w:pPr>
              <w:rPr>
                <w:rFonts w:cs="Arial"/>
                <w:lang w:eastAsia="da-DK"/>
              </w:rPr>
            </w:pPr>
          </w:p>
        </w:tc>
        <w:tc>
          <w:tcPr>
            <w:tcW w:w="1560" w:type="dxa"/>
            <w:shd w:val="clear" w:color="auto" w:fill="CCFFFF"/>
          </w:tcPr>
          <w:p w14:paraId="1C6B100C"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525351DB"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617832EC"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5B4664F2"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369B7041"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042E4D60" w14:textId="77777777" w:rsidR="002108D7" w:rsidRPr="002108D7" w:rsidRDefault="002108D7" w:rsidP="002108D7">
            <w:pPr>
              <w:rPr>
                <w:rFonts w:cs="Arial"/>
                <w:lang w:eastAsia="da-DK"/>
              </w:rPr>
            </w:pPr>
            <w:r w:rsidRPr="004729BE">
              <w:rPr>
                <w:rFonts w:cs="Arial"/>
                <w:lang w:eastAsia="da-DK"/>
              </w:rPr>
              <w:t>&lt;Entreprenøren&gt;</w:t>
            </w:r>
          </w:p>
        </w:tc>
        <w:tc>
          <w:tcPr>
            <w:tcW w:w="2551" w:type="dxa"/>
          </w:tcPr>
          <w:p w14:paraId="7F5B1498" w14:textId="77777777" w:rsidR="002108D7" w:rsidRPr="002108D7" w:rsidRDefault="002108D7" w:rsidP="002108D7">
            <w:pPr>
              <w:rPr>
                <w:rFonts w:cs="Arial"/>
                <w:lang w:eastAsia="da-DK"/>
              </w:rPr>
            </w:pPr>
            <w:r w:rsidRPr="002108D7">
              <w:rPr>
                <w:rFonts w:cs="Arial"/>
                <w:lang w:eastAsia="da-DK"/>
              </w:rPr>
              <w:t>Evt. krav til kontrol</w:t>
            </w:r>
          </w:p>
        </w:tc>
      </w:tr>
      <w:tr w:rsidR="002108D7" w:rsidRPr="002108D7" w14:paraId="7C1B2F69" w14:textId="77777777" w:rsidTr="004729BE">
        <w:trPr>
          <w:cantSplit/>
        </w:trPr>
        <w:tc>
          <w:tcPr>
            <w:tcW w:w="3543" w:type="dxa"/>
            <w:shd w:val="clear" w:color="auto" w:fill="FFFFCC"/>
          </w:tcPr>
          <w:p w14:paraId="6C1000E2" w14:textId="77777777" w:rsidR="002108D7" w:rsidRPr="002108D7" w:rsidRDefault="002108D7" w:rsidP="002108D7">
            <w:pPr>
              <w:rPr>
                <w:rFonts w:cs="Arial"/>
                <w:lang w:eastAsia="da-DK"/>
              </w:rPr>
            </w:pPr>
            <w:r w:rsidRPr="002108D7">
              <w:rPr>
                <w:rFonts w:cs="Arial"/>
                <w:lang w:eastAsia="da-DK"/>
              </w:rPr>
              <w:t>Mandskabsstillads</w:t>
            </w:r>
          </w:p>
          <w:p w14:paraId="3CFEC68D" w14:textId="77777777" w:rsidR="002108D7" w:rsidRPr="002108D7" w:rsidRDefault="002108D7" w:rsidP="002108D7">
            <w:pPr>
              <w:rPr>
                <w:rFonts w:cs="Arial"/>
                <w:lang w:eastAsia="da-DK"/>
              </w:rPr>
            </w:pPr>
          </w:p>
        </w:tc>
        <w:tc>
          <w:tcPr>
            <w:tcW w:w="1560" w:type="dxa"/>
            <w:shd w:val="clear" w:color="auto" w:fill="CCFFFF"/>
          </w:tcPr>
          <w:p w14:paraId="1513F128"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39174E85"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4E2C06A1"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0A071ED1"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4E35E09C" w14:textId="77777777" w:rsidR="002108D7" w:rsidRPr="004729BE" w:rsidRDefault="002108D7" w:rsidP="004729BE">
            <w:pPr>
              <w:rPr>
                <w:rFonts w:cs="Arial"/>
                <w:lang w:eastAsia="da-DK"/>
              </w:rPr>
            </w:pPr>
            <w:r w:rsidRPr="004729BE">
              <w:rPr>
                <w:rFonts w:cs="Arial"/>
                <w:lang w:eastAsia="da-DK"/>
              </w:rPr>
              <w:t>&lt;Dato&gt;</w:t>
            </w:r>
          </w:p>
        </w:tc>
        <w:tc>
          <w:tcPr>
            <w:tcW w:w="1559" w:type="dxa"/>
            <w:shd w:val="clear" w:color="auto" w:fill="CCFFFF"/>
          </w:tcPr>
          <w:p w14:paraId="03F6B2B7" w14:textId="77777777" w:rsidR="002108D7" w:rsidRPr="002108D7" w:rsidRDefault="002108D7" w:rsidP="002108D7">
            <w:pPr>
              <w:rPr>
                <w:rFonts w:cs="Arial"/>
                <w:lang w:eastAsia="da-DK"/>
              </w:rPr>
            </w:pPr>
            <w:r w:rsidRPr="004729BE">
              <w:rPr>
                <w:rFonts w:cs="Arial"/>
                <w:lang w:eastAsia="da-DK"/>
              </w:rPr>
              <w:t>&lt;Entreprenøren&gt;</w:t>
            </w:r>
          </w:p>
        </w:tc>
        <w:tc>
          <w:tcPr>
            <w:tcW w:w="2551" w:type="dxa"/>
          </w:tcPr>
          <w:p w14:paraId="2A32DB7E" w14:textId="77777777" w:rsidR="002108D7" w:rsidRPr="002108D7" w:rsidRDefault="002108D7" w:rsidP="002108D7">
            <w:pPr>
              <w:rPr>
                <w:rFonts w:cs="Arial"/>
                <w:lang w:eastAsia="da-DK"/>
              </w:rPr>
            </w:pPr>
            <w:r w:rsidRPr="002108D7">
              <w:rPr>
                <w:rFonts w:cs="Arial"/>
                <w:lang w:eastAsia="da-DK"/>
              </w:rPr>
              <w:t>Evt. krav til kontrol</w:t>
            </w:r>
          </w:p>
        </w:tc>
      </w:tr>
      <w:tr w:rsidR="002108D7" w:rsidRPr="002108D7" w14:paraId="0DA2B7B0" w14:textId="77777777" w:rsidTr="004729BE">
        <w:trPr>
          <w:cantSplit/>
        </w:trPr>
        <w:tc>
          <w:tcPr>
            <w:tcW w:w="3543" w:type="dxa"/>
            <w:shd w:val="clear" w:color="auto" w:fill="FFFFCC"/>
          </w:tcPr>
          <w:p w14:paraId="39F6C9A7" w14:textId="77777777" w:rsidR="002108D7" w:rsidRPr="002108D7" w:rsidRDefault="002108D7" w:rsidP="002108D7">
            <w:pPr>
              <w:rPr>
                <w:rFonts w:cs="Arial"/>
                <w:lang w:eastAsia="da-DK"/>
              </w:rPr>
            </w:pPr>
            <w:r w:rsidRPr="002108D7">
              <w:rPr>
                <w:rFonts w:cs="Arial"/>
                <w:lang w:eastAsia="da-DK"/>
              </w:rPr>
              <w:t>Vanding af gang-/køreveje, oplagsområder og P-områder m.m. i tørre perioder</w:t>
            </w:r>
          </w:p>
        </w:tc>
        <w:tc>
          <w:tcPr>
            <w:tcW w:w="1560" w:type="dxa"/>
            <w:shd w:val="clear" w:color="auto" w:fill="CCFFFF"/>
          </w:tcPr>
          <w:p w14:paraId="4BA2E4E8"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43347EEF" w14:textId="77777777" w:rsidR="002108D7" w:rsidRPr="004729BE" w:rsidRDefault="002108D7" w:rsidP="004729BE">
            <w:pPr>
              <w:rPr>
                <w:rFonts w:cs="Arial"/>
                <w:lang w:eastAsia="da-DK"/>
              </w:rPr>
            </w:pPr>
            <w:r w:rsidRPr="004729BE">
              <w:rPr>
                <w:rFonts w:cs="Arial"/>
                <w:lang w:eastAsia="da-DK"/>
              </w:rPr>
              <w:t>&lt;Entreprenøren&gt;</w:t>
            </w:r>
          </w:p>
        </w:tc>
        <w:tc>
          <w:tcPr>
            <w:tcW w:w="1559" w:type="dxa"/>
            <w:shd w:val="clear" w:color="auto" w:fill="CCFFFF"/>
          </w:tcPr>
          <w:p w14:paraId="4FF66AD1"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3B6CC585" w14:textId="77777777" w:rsidR="002108D7" w:rsidRPr="004729BE" w:rsidRDefault="002108D7" w:rsidP="004729BE">
            <w:pPr>
              <w:rPr>
                <w:rFonts w:cs="Arial"/>
                <w:lang w:eastAsia="da-DK"/>
              </w:rPr>
            </w:pPr>
            <w:r w:rsidRPr="004729BE">
              <w:rPr>
                <w:rFonts w:cs="Arial"/>
                <w:lang w:eastAsia="da-DK"/>
              </w:rPr>
              <w:t>&lt;Entreprenøren&gt;</w:t>
            </w:r>
          </w:p>
        </w:tc>
        <w:tc>
          <w:tcPr>
            <w:tcW w:w="1560" w:type="dxa"/>
            <w:shd w:val="clear" w:color="auto" w:fill="CCFFFF"/>
          </w:tcPr>
          <w:p w14:paraId="56E240E1" w14:textId="77777777" w:rsidR="002108D7" w:rsidRPr="004729BE" w:rsidRDefault="002108D7" w:rsidP="004729BE">
            <w:pPr>
              <w:rPr>
                <w:rFonts w:cs="Arial"/>
                <w:lang w:eastAsia="da-DK"/>
              </w:rPr>
            </w:pPr>
            <w:r w:rsidRPr="004729BE">
              <w:rPr>
                <w:rFonts w:cs="Arial"/>
                <w:lang w:eastAsia="da-DK"/>
              </w:rPr>
              <w:t>&lt;Dato&gt;</w:t>
            </w:r>
          </w:p>
        </w:tc>
        <w:tc>
          <w:tcPr>
            <w:tcW w:w="1559" w:type="dxa"/>
          </w:tcPr>
          <w:p w14:paraId="40DFCF1B" w14:textId="77777777" w:rsidR="002108D7" w:rsidRPr="002108D7" w:rsidRDefault="002108D7" w:rsidP="002108D7">
            <w:pPr>
              <w:rPr>
                <w:rFonts w:cs="Arial"/>
                <w:lang w:eastAsia="da-DK"/>
              </w:rPr>
            </w:pPr>
          </w:p>
        </w:tc>
        <w:tc>
          <w:tcPr>
            <w:tcW w:w="2551" w:type="dxa"/>
          </w:tcPr>
          <w:p w14:paraId="651910B4" w14:textId="77777777" w:rsidR="002108D7" w:rsidRPr="002108D7" w:rsidRDefault="002108D7" w:rsidP="002108D7">
            <w:pPr>
              <w:rPr>
                <w:rFonts w:cs="Arial"/>
                <w:lang w:eastAsia="da-DK"/>
              </w:rPr>
            </w:pPr>
          </w:p>
        </w:tc>
      </w:tr>
      <w:tr w:rsidR="002108D7" w:rsidRPr="002108D7" w14:paraId="2625315A" w14:textId="77777777" w:rsidTr="005B0F8A">
        <w:trPr>
          <w:cantSplit/>
        </w:trPr>
        <w:tc>
          <w:tcPr>
            <w:tcW w:w="15451" w:type="dxa"/>
            <w:gridSpan w:val="8"/>
            <w:shd w:val="clear" w:color="auto" w:fill="auto"/>
          </w:tcPr>
          <w:p w14:paraId="366D9CCD" w14:textId="77777777" w:rsidR="002108D7" w:rsidRPr="002108D7" w:rsidRDefault="002108D7" w:rsidP="002108D7">
            <w:pPr>
              <w:rPr>
                <w:rFonts w:cs="Arial"/>
                <w:b/>
                <w:lang w:eastAsia="da-DK"/>
              </w:rPr>
            </w:pPr>
            <w:r w:rsidRPr="002108D7">
              <w:rPr>
                <w:rFonts w:cs="Arial"/>
                <w:b/>
                <w:lang w:eastAsia="da-DK"/>
              </w:rPr>
              <w:t>Tekniske foranstaltninger</w:t>
            </w:r>
          </w:p>
        </w:tc>
      </w:tr>
      <w:tr w:rsidR="002108D7" w:rsidRPr="002108D7" w14:paraId="0DDCA397" w14:textId="77777777" w:rsidTr="00F500BC">
        <w:trPr>
          <w:cantSplit/>
        </w:trPr>
        <w:tc>
          <w:tcPr>
            <w:tcW w:w="3543" w:type="dxa"/>
            <w:shd w:val="clear" w:color="auto" w:fill="FFFFCC"/>
          </w:tcPr>
          <w:p w14:paraId="7BE30B1B" w14:textId="77777777" w:rsidR="002108D7" w:rsidRPr="002108D7" w:rsidRDefault="002108D7" w:rsidP="002108D7">
            <w:pPr>
              <w:rPr>
                <w:rFonts w:cs="Arial"/>
                <w:lang w:eastAsia="da-DK"/>
              </w:rPr>
            </w:pPr>
            <w:r w:rsidRPr="002108D7">
              <w:rPr>
                <w:rFonts w:cs="Arial"/>
                <w:lang w:eastAsia="da-DK"/>
              </w:rPr>
              <w:lastRenderedPageBreak/>
              <w:t>Rækværker ved arbejde i højden</w:t>
            </w:r>
          </w:p>
          <w:p w14:paraId="502DFA9A" w14:textId="77777777" w:rsidR="002108D7" w:rsidRPr="002108D7" w:rsidRDefault="002108D7" w:rsidP="002108D7">
            <w:pPr>
              <w:rPr>
                <w:rFonts w:cs="Arial"/>
                <w:lang w:eastAsia="da-DK"/>
              </w:rPr>
            </w:pPr>
            <w:r w:rsidRPr="002108D7">
              <w:rPr>
                <w:rFonts w:cs="Arial"/>
                <w:lang w:eastAsia="da-DK"/>
              </w:rPr>
              <w:t xml:space="preserve"> </w:t>
            </w:r>
          </w:p>
        </w:tc>
        <w:tc>
          <w:tcPr>
            <w:tcW w:w="1560" w:type="dxa"/>
            <w:shd w:val="clear" w:color="auto" w:fill="CCFFFF"/>
          </w:tcPr>
          <w:p w14:paraId="0EF3C016" w14:textId="77777777" w:rsidR="002108D7" w:rsidRPr="002108D7" w:rsidRDefault="002108D7" w:rsidP="00F500BC">
            <w:pPr>
              <w:rPr>
                <w:lang w:eastAsia="da-DK"/>
              </w:rPr>
            </w:pPr>
            <w:r w:rsidRPr="00F500BC">
              <w:rPr>
                <w:lang w:eastAsia="da-DK"/>
              </w:rPr>
              <w:t>&lt;Entreprenøren&gt;</w:t>
            </w:r>
          </w:p>
        </w:tc>
        <w:tc>
          <w:tcPr>
            <w:tcW w:w="1559" w:type="dxa"/>
            <w:shd w:val="clear" w:color="auto" w:fill="CCFFFF"/>
          </w:tcPr>
          <w:p w14:paraId="381CD32D" w14:textId="77777777" w:rsidR="002108D7" w:rsidRPr="002108D7" w:rsidRDefault="002108D7" w:rsidP="00F500BC">
            <w:pPr>
              <w:rPr>
                <w:lang w:eastAsia="da-DK"/>
              </w:rPr>
            </w:pPr>
            <w:r w:rsidRPr="00F500BC">
              <w:rPr>
                <w:lang w:eastAsia="da-DK"/>
              </w:rPr>
              <w:t>&lt;Entreprenøren&gt;</w:t>
            </w:r>
          </w:p>
        </w:tc>
        <w:tc>
          <w:tcPr>
            <w:tcW w:w="1559" w:type="dxa"/>
            <w:shd w:val="clear" w:color="auto" w:fill="CCFFFF"/>
          </w:tcPr>
          <w:p w14:paraId="44DE2E41" w14:textId="77777777" w:rsidR="002108D7" w:rsidRPr="002108D7" w:rsidRDefault="002108D7" w:rsidP="00F500BC">
            <w:pPr>
              <w:rPr>
                <w:lang w:eastAsia="da-DK"/>
              </w:rPr>
            </w:pPr>
            <w:r w:rsidRPr="00F500BC">
              <w:rPr>
                <w:lang w:eastAsia="da-DK"/>
              </w:rPr>
              <w:t>&lt;Entreprenøren&gt;</w:t>
            </w:r>
          </w:p>
        </w:tc>
        <w:tc>
          <w:tcPr>
            <w:tcW w:w="1560" w:type="dxa"/>
            <w:shd w:val="clear" w:color="auto" w:fill="CCFFFF"/>
          </w:tcPr>
          <w:p w14:paraId="1AA14357" w14:textId="77777777" w:rsidR="002108D7" w:rsidRPr="002108D7" w:rsidRDefault="002108D7" w:rsidP="00F500BC">
            <w:pPr>
              <w:rPr>
                <w:lang w:eastAsia="da-DK"/>
              </w:rPr>
            </w:pPr>
            <w:r w:rsidRPr="00F500BC">
              <w:rPr>
                <w:lang w:eastAsia="da-DK"/>
              </w:rPr>
              <w:t>&lt;Entreprenøren&gt;</w:t>
            </w:r>
          </w:p>
        </w:tc>
        <w:tc>
          <w:tcPr>
            <w:tcW w:w="1560" w:type="dxa"/>
            <w:shd w:val="clear" w:color="auto" w:fill="CCFFFF"/>
          </w:tcPr>
          <w:p w14:paraId="37A11E46" w14:textId="77777777" w:rsidR="002108D7" w:rsidRPr="002108D7" w:rsidRDefault="002108D7" w:rsidP="00F500BC">
            <w:pPr>
              <w:rPr>
                <w:lang w:eastAsia="da-DK"/>
              </w:rPr>
            </w:pPr>
            <w:r w:rsidRPr="00F500BC">
              <w:rPr>
                <w:lang w:eastAsia="da-DK"/>
              </w:rPr>
              <w:t>&lt;Dato&gt;</w:t>
            </w:r>
          </w:p>
        </w:tc>
        <w:tc>
          <w:tcPr>
            <w:tcW w:w="1559" w:type="dxa"/>
          </w:tcPr>
          <w:p w14:paraId="3B1329B7" w14:textId="77777777" w:rsidR="002108D7" w:rsidRPr="002108D7" w:rsidRDefault="002108D7" w:rsidP="002108D7">
            <w:pPr>
              <w:rPr>
                <w:rFonts w:cs="Arial"/>
                <w:lang w:eastAsia="da-DK"/>
              </w:rPr>
            </w:pPr>
          </w:p>
        </w:tc>
        <w:tc>
          <w:tcPr>
            <w:tcW w:w="2551" w:type="dxa"/>
          </w:tcPr>
          <w:p w14:paraId="6934137D" w14:textId="77777777" w:rsidR="002108D7" w:rsidRPr="002108D7" w:rsidRDefault="002108D7" w:rsidP="002108D7">
            <w:pPr>
              <w:rPr>
                <w:rFonts w:cs="Arial"/>
                <w:lang w:eastAsia="da-DK"/>
              </w:rPr>
            </w:pPr>
          </w:p>
        </w:tc>
      </w:tr>
      <w:tr w:rsidR="002108D7" w:rsidRPr="002108D7" w14:paraId="40508950" w14:textId="77777777" w:rsidTr="00F500BC">
        <w:trPr>
          <w:cantSplit/>
        </w:trPr>
        <w:tc>
          <w:tcPr>
            <w:tcW w:w="3543" w:type="dxa"/>
            <w:shd w:val="clear" w:color="auto" w:fill="FFFFCC"/>
          </w:tcPr>
          <w:p w14:paraId="647C9106" w14:textId="77777777" w:rsidR="002108D7" w:rsidRPr="002108D7" w:rsidRDefault="002108D7" w:rsidP="002108D7">
            <w:pPr>
              <w:rPr>
                <w:rFonts w:cs="Arial"/>
                <w:lang w:eastAsia="da-DK"/>
              </w:rPr>
            </w:pPr>
            <w:r w:rsidRPr="002108D7">
              <w:rPr>
                <w:rFonts w:cs="Arial"/>
                <w:lang w:eastAsia="da-DK"/>
              </w:rPr>
              <w:t>Lifte</w:t>
            </w:r>
          </w:p>
          <w:p w14:paraId="19D483BA" w14:textId="77777777" w:rsidR="002108D7" w:rsidRPr="002108D7" w:rsidRDefault="002108D7" w:rsidP="002108D7">
            <w:pPr>
              <w:rPr>
                <w:rFonts w:cs="Arial"/>
                <w:lang w:eastAsia="da-DK"/>
              </w:rPr>
            </w:pPr>
          </w:p>
        </w:tc>
        <w:tc>
          <w:tcPr>
            <w:tcW w:w="1560" w:type="dxa"/>
          </w:tcPr>
          <w:p w14:paraId="08CE234E" w14:textId="77777777" w:rsidR="002108D7" w:rsidRPr="002108D7" w:rsidRDefault="002108D7" w:rsidP="00F500BC">
            <w:pPr>
              <w:rPr>
                <w:lang w:eastAsia="da-DK"/>
              </w:rPr>
            </w:pPr>
            <w:r w:rsidRPr="002108D7">
              <w:rPr>
                <w:lang w:eastAsia="da-DK"/>
              </w:rPr>
              <w:t>Den enkelte entreprenør</w:t>
            </w:r>
          </w:p>
        </w:tc>
        <w:tc>
          <w:tcPr>
            <w:tcW w:w="1559" w:type="dxa"/>
          </w:tcPr>
          <w:p w14:paraId="672D2BAB" w14:textId="77777777" w:rsidR="002108D7" w:rsidRPr="002108D7" w:rsidRDefault="002108D7" w:rsidP="00F500BC">
            <w:pPr>
              <w:rPr>
                <w:lang w:eastAsia="da-DK"/>
              </w:rPr>
            </w:pPr>
            <w:r w:rsidRPr="002108D7">
              <w:rPr>
                <w:lang w:eastAsia="da-DK"/>
              </w:rPr>
              <w:t>Den enkelte entreprenør</w:t>
            </w:r>
          </w:p>
        </w:tc>
        <w:tc>
          <w:tcPr>
            <w:tcW w:w="1559" w:type="dxa"/>
          </w:tcPr>
          <w:p w14:paraId="4AF13223" w14:textId="77777777" w:rsidR="002108D7" w:rsidRPr="002108D7" w:rsidRDefault="002108D7" w:rsidP="00F500BC">
            <w:pPr>
              <w:rPr>
                <w:lang w:eastAsia="da-DK"/>
              </w:rPr>
            </w:pPr>
            <w:r w:rsidRPr="002108D7">
              <w:rPr>
                <w:lang w:eastAsia="da-DK"/>
              </w:rPr>
              <w:t>Den enkelte entreprenør</w:t>
            </w:r>
          </w:p>
        </w:tc>
        <w:tc>
          <w:tcPr>
            <w:tcW w:w="1560" w:type="dxa"/>
          </w:tcPr>
          <w:p w14:paraId="221D3B96" w14:textId="77777777" w:rsidR="002108D7" w:rsidRPr="002108D7" w:rsidRDefault="002108D7" w:rsidP="00F500BC">
            <w:pPr>
              <w:rPr>
                <w:lang w:eastAsia="da-DK"/>
              </w:rPr>
            </w:pPr>
            <w:r w:rsidRPr="002108D7">
              <w:rPr>
                <w:lang w:eastAsia="da-DK"/>
              </w:rPr>
              <w:t>Den enkelte entreprenør</w:t>
            </w:r>
          </w:p>
        </w:tc>
        <w:tc>
          <w:tcPr>
            <w:tcW w:w="1560" w:type="dxa"/>
            <w:shd w:val="clear" w:color="auto" w:fill="CCFFFF"/>
          </w:tcPr>
          <w:p w14:paraId="5683BF49" w14:textId="77777777" w:rsidR="002108D7" w:rsidRPr="002108D7" w:rsidRDefault="002108D7" w:rsidP="00F500BC">
            <w:pPr>
              <w:rPr>
                <w:lang w:eastAsia="da-DK"/>
              </w:rPr>
            </w:pPr>
            <w:r w:rsidRPr="00F500BC">
              <w:rPr>
                <w:lang w:eastAsia="da-DK"/>
              </w:rPr>
              <w:t>&lt;Dato&gt;</w:t>
            </w:r>
          </w:p>
        </w:tc>
        <w:tc>
          <w:tcPr>
            <w:tcW w:w="1559" w:type="dxa"/>
          </w:tcPr>
          <w:p w14:paraId="174E2C8A" w14:textId="77777777" w:rsidR="002108D7" w:rsidRPr="002108D7" w:rsidRDefault="002108D7" w:rsidP="002108D7">
            <w:pPr>
              <w:rPr>
                <w:rFonts w:cs="Arial"/>
                <w:lang w:eastAsia="da-DK"/>
              </w:rPr>
            </w:pPr>
            <w:r w:rsidRPr="002108D7">
              <w:rPr>
                <w:rFonts w:cs="Arial"/>
                <w:lang w:eastAsia="da-DK"/>
              </w:rPr>
              <w:t>Den enkelte entreprenør</w:t>
            </w:r>
          </w:p>
        </w:tc>
        <w:tc>
          <w:tcPr>
            <w:tcW w:w="2551" w:type="dxa"/>
          </w:tcPr>
          <w:p w14:paraId="2D0F5585" w14:textId="77777777" w:rsidR="002108D7" w:rsidRPr="002108D7" w:rsidRDefault="002108D7" w:rsidP="002108D7">
            <w:pPr>
              <w:rPr>
                <w:rFonts w:cs="Arial"/>
                <w:lang w:eastAsia="da-DK"/>
              </w:rPr>
            </w:pPr>
          </w:p>
        </w:tc>
      </w:tr>
      <w:tr w:rsidR="002108D7" w:rsidRPr="002108D7" w14:paraId="52976672" w14:textId="77777777" w:rsidTr="00F500BC">
        <w:trPr>
          <w:cantSplit/>
        </w:trPr>
        <w:tc>
          <w:tcPr>
            <w:tcW w:w="3543" w:type="dxa"/>
            <w:shd w:val="clear" w:color="auto" w:fill="FFFFCC"/>
          </w:tcPr>
          <w:p w14:paraId="6CB08C2A" w14:textId="77777777" w:rsidR="002108D7" w:rsidRPr="002108D7" w:rsidRDefault="002108D7" w:rsidP="002108D7">
            <w:pPr>
              <w:rPr>
                <w:rFonts w:cs="Arial"/>
                <w:lang w:eastAsia="da-DK"/>
              </w:rPr>
            </w:pPr>
            <w:r w:rsidRPr="002108D7">
              <w:rPr>
                <w:rFonts w:cs="Arial"/>
                <w:lang w:eastAsia="da-DK"/>
              </w:rPr>
              <w:t>Stiger</w:t>
            </w:r>
          </w:p>
          <w:p w14:paraId="4BFE19BF" w14:textId="77777777" w:rsidR="002108D7" w:rsidRPr="002108D7" w:rsidRDefault="002108D7" w:rsidP="002108D7">
            <w:pPr>
              <w:rPr>
                <w:rFonts w:cs="Arial"/>
                <w:lang w:eastAsia="da-DK"/>
              </w:rPr>
            </w:pPr>
          </w:p>
        </w:tc>
        <w:tc>
          <w:tcPr>
            <w:tcW w:w="1560" w:type="dxa"/>
          </w:tcPr>
          <w:p w14:paraId="6E2EA334" w14:textId="77777777" w:rsidR="002108D7" w:rsidRPr="002108D7" w:rsidRDefault="002108D7" w:rsidP="00F500BC">
            <w:pPr>
              <w:rPr>
                <w:lang w:eastAsia="da-DK"/>
              </w:rPr>
            </w:pPr>
            <w:r w:rsidRPr="002108D7">
              <w:rPr>
                <w:lang w:eastAsia="da-DK"/>
              </w:rPr>
              <w:t>Den enkelte entreprenør</w:t>
            </w:r>
          </w:p>
        </w:tc>
        <w:tc>
          <w:tcPr>
            <w:tcW w:w="1559" w:type="dxa"/>
          </w:tcPr>
          <w:p w14:paraId="0E37F489" w14:textId="77777777" w:rsidR="002108D7" w:rsidRPr="002108D7" w:rsidRDefault="002108D7" w:rsidP="00F500BC">
            <w:pPr>
              <w:rPr>
                <w:lang w:eastAsia="da-DK"/>
              </w:rPr>
            </w:pPr>
            <w:r w:rsidRPr="002108D7">
              <w:rPr>
                <w:lang w:eastAsia="da-DK"/>
              </w:rPr>
              <w:t>Den enkelte entreprenør</w:t>
            </w:r>
          </w:p>
        </w:tc>
        <w:tc>
          <w:tcPr>
            <w:tcW w:w="1559" w:type="dxa"/>
          </w:tcPr>
          <w:p w14:paraId="13ACDBF4" w14:textId="77777777" w:rsidR="002108D7" w:rsidRPr="002108D7" w:rsidRDefault="002108D7" w:rsidP="00F500BC">
            <w:pPr>
              <w:rPr>
                <w:lang w:eastAsia="da-DK"/>
              </w:rPr>
            </w:pPr>
            <w:r w:rsidRPr="002108D7">
              <w:rPr>
                <w:lang w:eastAsia="da-DK"/>
              </w:rPr>
              <w:t>Den enkelte entreprenør</w:t>
            </w:r>
          </w:p>
        </w:tc>
        <w:tc>
          <w:tcPr>
            <w:tcW w:w="1560" w:type="dxa"/>
          </w:tcPr>
          <w:p w14:paraId="697ECB3F" w14:textId="77777777" w:rsidR="002108D7" w:rsidRPr="002108D7" w:rsidRDefault="002108D7" w:rsidP="00F500BC">
            <w:pPr>
              <w:rPr>
                <w:lang w:eastAsia="da-DK"/>
              </w:rPr>
            </w:pPr>
            <w:r w:rsidRPr="002108D7">
              <w:rPr>
                <w:lang w:eastAsia="da-DK"/>
              </w:rPr>
              <w:t>Den enkelte entreprenør</w:t>
            </w:r>
          </w:p>
        </w:tc>
        <w:tc>
          <w:tcPr>
            <w:tcW w:w="1560" w:type="dxa"/>
            <w:shd w:val="clear" w:color="auto" w:fill="CCFFFF"/>
          </w:tcPr>
          <w:p w14:paraId="40482526" w14:textId="77777777" w:rsidR="002108D7" w:rsidRPr="002108D7" w:rsidRDefault="002108D7" w:rsidP="00F500BC">
            <w:pPr>
              <w:rPr>
                <w:lang w:eastAsia="da-DK"/>
              </w:rPr>
            </w:pPr>
            <w:r w:rsidRPr="00F500BC">
              <w:rPr>
                <w:lang w:eastAsia="da-DK"/>
              </w:rPr>
              <w:t>&lt;Dato&gt;</w:t>
            </w:r>
          </w:p>
        </w:tc>
        <w:tc>
          <w:tcPr>
            <w:tcW w:w="1559" w:type="dxa"/>
          </w:tcPr>
          <w:p w14:paraId="2AC606E9" w14:textId="77777777" w:rsidR="002108D7" w:rsidRPr="002108D7" w:rsidRDefault="002108D7" w:rsidP="002108D7">
            <w:pPr>
              <w:rPr>
                <w:rFonts w:cs="Arial"/>
                <w:lang w:eastAsia="da-DK"/>
              </w:rPr>
            </w:pPr>
            <w:r w:rsidRPr="002108D7">
              <w:rPr>
                <w:rFonts w:cs="Arial"/>
                <w:lang w:eastAsia="da-DK"/>
              </w:rPr>
              <w:t>Den enkelte entreprenør</w:t>
            </w:r>
          </w:p>
        </w:tc>
        <w:tc>
          <w:tcPr>
            <w:tcW w:w="2551" w:type="dxa"/>
          </w:tcPr>
          <w:p w14:paraId="0A03E5E6" w14:textId="77777777" w:rsidR="002108D7" w:rsidRPr="002108D7" w:rsidRDefault="002108D7" w:rsidP="002108D7">
            <w:pPr>
              <w:rPr>
                <w:rFonts w:cs="Arial"/>
                <w:lang w:eastAsia="da-DK"/>
              </w:rPr>
            </w:pPr>
          </w:p>
        </w:tc>
      </w:tr>
      <w:tr w:rsidR="002108D7" w:rsidRPr="002108D7" w14:paraId="0EB4F5FA" w14:textId="77777777" w:rsidTr="00F500BC">
        <w:trPr>
          <w:cantSplit/>
        </w:trPr>
        <w:tc>
          <w:tcPr>
            <w:tcW w:w="3543" w:type="dxa"/>
            <w:shd w:val="clear" w:color="auto" w:fill="FFFFCC"/>
          </w:tcPr>
          <w:p w14:paraId="1541FE9B" w14:textId="77777777" w:rsidR="002108D7" w:rsidRPr="002108D7" w:rsidRDefault="002108D7" w:rsidP="002108D7">
            <w:pPr>
              <w:rPr>
                <w:rFonts w:cs="Arial"/>
                <w:lang w:eastAsia="da-DK"/>
              </w:rPr>
            </w:pPr>
            <w:r w:rsidRPr="002108D7">
              <w:rPr>
                <w:rFonts w:cs="Arial"/>
                <w:lang w:eastAsia="da-DK"/>
              </w:rPr>
              <w:t>Maskinel til løft</w:t>
            </w:r>
          </w:p>
          <w:p w14:paraId="1FD135F6" w14:textId="77777777" w:rsidR="002108D7" w:rsidRPr="002108D7" w:rsidRDefault="002108D7" w:rsidP="002108D7">
            <w:pPr>
              <w:rPr>
                <w:rFonts w:cs="Arial"/>
                <w:lang w:eastAsia="da-DK"/>
              </w:rPr>
            </w:pPr>
          </w:p>
        </w:tc>
        <w:tc>
          <w:tcPr>
            <w:tcW w:w="1560" w:type="dxa"/>
          </w:tcPr>
          <w:p w14:paraId="380FD3F1" w14:textId="77777777" w:rsidR="002108D7" w:rsidRPr="002108D7" w:rsidRDefault="002108D7" w:rsidP="00F500BC">
            <w:pPr>
              <w:rPr>
                <w:lang w:eastAsia="da-DK"/>
              </w:rPr>
            </w:pPr>
            <w:r w:rsidRPr="002108D7">
              <w:rPr>
                <w:lang w:eastAsia="da-DK"/>
              </w:rPr>
              <w:t>Den enkelte entreprenør</w:t>
            </w:r>
          </w:p>
        </w:tc>
        <w:tc>
          <w:tcPr>
            <w:tcW w:w="1559" w:type="dxa"/>
          </w:tcPr>
          <w:p w14:paraId="52429985" w14:textId="77777777" w:rsidR="002108D7" w:rsidRPr="002108D7" w:rsidRDefault="002108D7" w:rsidP="00F500BC">
            <w:pPr>
              <w:rPr>
                <w:lang w:eastAsia="da-DK"/>
              </w:rPr>
            </w:pPr>
            <w:r w:rsidRPr="002108D7">
              <w:rPr>
                <w:lang w:eastAsia="da-DK"/>
              </w:rPr>
              <w:t>Den enkelte entreprenør</w:t>
            </w:r>
          </w:p>
        </w:tc>
        <w:tc>
          <w:tcPr>
            <w:tcW w:w="1559" w:type="dxa"/>
          </w:tcPr>
          <w:p w14:paraId="60085C68" w14:textId="77777777" w:rsidR="002108D7" w:rsidRPr="002108D7" w:rsidRDefault="002108D7" w:rsidP="00F500BC">
            <w:pPr>
              <w:rPr>
                <w:lang w:eastAsia="da-DK"/>
              </w:rPr>
            </w:pPr>
            <w:r w:rsidRPr="002108D7">
              <w:rPr>
                <w:lang w:eastAsia="da-DK"/>
              </w:rPr>
              <w:t>Den enkelte entreprenør</w:t>
            </w:r>
          </w:p>
        </w:tc>
        <w:tc>
          <w:tcPr>
            <w:tcW w:w="1560" w:type="dxa"/>
          </w:tcPr>
          <w:p w14:paraId="3BCDDA7F" w14:textId="77777777" w:rsidR="002108D7" w:rsidRPr="002108D7" w:rsidRDefault="002108D7" w:rsidP="00F500BC">
            <w:pPr>
              <w:rPr>
                <w:lang w:eastAsia="da-DK"/>
              </w:rPr>
            </w:pPr>
            <w:r w:rsidRPr="002108D7">
              <w:rPr>
                <w:lang w:eastAsia="da-DK"/>
              </w:rPr>
              <w:t>Den enkelte entreprenør</w:t>
            </w:r>
          </w:p>
        </w:tc>
        <w:tc>
          <w:tcPr>
            <w:tcW w:w="1560" w:type="dxa"/>
            <w:shd w:val="clear" w:color="auto" w:fill="CCFFFF"/>
          </w:tcPr>
          <w:p w14:paraId="6344165F" w14:textId="77777777" w:rsidR="002108D7" w:rsidRPr="002108D7" w:rsidRDefault="002108D7" w:rsidP="00F500BC">
            <w:pPr>
              <w:rPr>
                <w:lang w:eastAsia="da-DK"/>
              </w:rPr>
            </w:pPr>
            <w:r w:rsidRPr="00F500BC">
              <w:rPr>
                <w:lang w:eastAsia="da-DK"/>
              </w:rPr>
              <w:t>&lt;Dato&gt;</w:t>
            </w:r>
          </w:p>
        </w:tc>
        <w:tc>
          <w:tcPr>
            <w:tcW w:w="1559" w:type="dxa"/>
          </w:tcPr>
          <w:p w14:paraId="461B2B5B" w14:textId="77777777" w:rsidR="002108D7" w:rsidRPr="002108D7" w:rsidRDefault="002108D7" w:rsidP="002108D7">
            <w:pPr>
              <w:rPr>
                <w:rFonts w:cs="Arial"/>
                <w:lang w:eastAsia="da-DK"/>
              </w:rPr>
            </w:pPr>
            <w:r w:rsidRPr="002108D7">
              <w:rPr>
                <w:rFonts w:cs="Arial"/>
                <w:lang w:eastAsia="da-DK"/>
              </w:rPr>
              <w:t>Den enkelte entreprenør</w:t>
            </w:r>
          </w:p>
        </w:tc>
        <w:tc>
          <w:tcPr>
            <w:tcW w:w="2551" w:type="dxa"/>
          </w:tcPr>
          <w:p w14:paraId="1B5B0AAB" w14:textId="77777777" w:rsidR="002108D7" w:rsidRPr="002108D7" w:rsidRDefault="002108D7" w:rsidP="002108D7">
            <w:pPr>
              <w:rPr>
                <w:rFonts w:cs="Arial"/>
                <w:lang w:eastAsia="da-DK"/>
              </w:rPr>
            </w:pPr>
          </w:p>
        </w:tc>
      </w:tr>
      <w:tr w:rsidR="002108D7" w:rsidRPr="002108D7" w14:paraId="5CC26874" w14:textId="77777777" w:rsidTr="005B0F8A">
        <w:trPr>
          <w:cantSplit/>
        </w:trPr>
        <w:tc>
          <w:tcPr>
            <w:tcW w:w="15451" w:type="dxa"/>
            <w:gridSpan w:val="8"/>
            <w:shd w:val="clear" w:color="auto" w:fill="auto"/>
          </w:tcPr>
          <w:p w14:paraId="4F4D1F9B" w14:textId="77777777" w:rsidR="002108D7" w:rsidRPr="002108D7" w:rsidRDefault="002108D7" w:rsidP="002108D7">
            <w:pPr>
              <w:rPr>
                <w:rFonts w:cs="Arial"/>
                <w:b/>
                <w:lang w:eastAsia="da-DK"/>
              </w:rPr>
            </w:pPr>
            <w:r w:rsidRPr="002108D7">
              <w:rPr>
                <w:rFonts w:cs="Arial"/>
                <w:b/>
                <w:lang w:eastAsia="da-DK"/>
              </w:rPr>
              <w:t>Orden og ryddelighed</w:t>
            </w:r>
          </w:p>
        </w:tc>
      </w:tr>
      <w:tr w:rsidR="002108D7" w:rsidRPr="002108D7" w14:paraId="4938F40D" w14:textId="77777777" w:rsidTr="005B0F8A">
        <w:trPr>
          <w:cantSplit/>
        </w:trPr>
        <w:tc>
          <w:tcPr>
            <w:tcW w:w="3543" w:type="dxa"/>
            <w:shd w:val="clear" w:color="auto" w:fill="FFFFCC"/>
          </w:tcPr>
          <w:p w14:paraId="292E209B" w14:textId="77777777" w:rsidR="002108D7" w:rsidRPr="002108D7" w:rsidRDefault="002108D7" w:rsidP="002108D7">
            <w:pPr>
              <w:rPr>
                <w:rFonts w:cs="Arial"/>
                <w:lang w:eastAsia="da-DK"/>
              </w:rPr>
            </w:pPr>
            <w:r w:rsidRPr="002108D7">
              <w:rPr>
                <w:rFonts w:cs="Arial"/>
                <w:lang w:eastAsia="da-DK"/>
              </w:rPr>
              <w:t>Orden og ryddelighed på byggepladsen</w:t>
            </w:r>
          </w:p>
        </w:tc>
        <w:tc>
          <w:tcPr>
            <w:tcW w:w="1560" w:type="dxa"/>
          </w:tcPr>
          <w:p w14:paraId="69A59473" w14:textId="77777777" w:rsidR="002108D7" w:rsidRPr="00F500BC" w:rsidRDefault="002108D7" w:rsidP="002108D7">
            <w:pPr>
              <w:rPr>
                <w:lang w:eastAsia="da-DK"/>
              </w:rPr>
            </w:pPr>
            <w:r w:rsidRPr="00F500BC">
              <w:rPr>
                <w:lang w:eastAsia="da-DK"/>
              </w:rPr>
              <w:t>&lt;Entreprenøren&gt;</w:t>
            </w:r>
          </w:p>
        </w:tc>
        <w:tc>
          <w:tcPr>
            <w:tcW w:w="1559" w:type="dxa"/>
          </w:tcPr>
          <w:p w14:paraId="103CFE2F" w14:textId="77777777" w:rsidR="002108D7" w:rsidRPr="00F500BC" w:rsidRDefault="002108D7" w:rsidP="002108D7">
            <w:pPr>
              <w:rPr>
                <w:lang w:eastAsia="da-DK"/>
              </w:rPr>
            </w:pPr>
            <w:r w:rsidRPr="00F500BC">
              <w:rPr>
                <w:lang w:eastAsia="da-DK"/>
              </w:rPr>
              <w:t>&lt;Entreprenøren&gt;</w:t>
            </w:r>
          </w:p>
        </w:tc>
        <w:tc>
          <w:tcPr>
            <w:tcW w:w="1559" w:type="dxa"/>
          </w:tcPr>
          <w:p w14:paraId="0EF014F6" w14:textId="77777777" w:rsidR="002108D7" w:rsidRPr="00F500BC" w:rsidRDefault="002108D7" w:rsidP="002108D7">
            <w:pPr>
              <w:rPr>
                <w:lang w:eastAsia="da-DK"/>
              </w:rPr>
            </w:pPr>
            <w:r w:rsidRPr="00F500BC">
              <w:rPr>
                <w:lang w:eastAsia="da-DK"/>
              </w:rPr>
              <w:t>&lt;Entreprenøren&gt;</w:t>
            </w:r>
          </w:p>
        </w:tc>
        <w:tc>
          <w:tcPr>
            <w:tcW w:w="1560" w:type="dxa"/>
          </w:tcPr>
          <w:p w14:paraId="2B60EA93" w14:textId="77777777" w:rsidR="002108D7" w:rsidRPr="00F500BC" w:rsidRDefault="002108D7" w:rsidP="002108D7">
            <w:pPr>
              <w:rPr>
                <w:lang w:eastAsia="da-DK"/>
              </w:rPr>
            </w:pPr>
            <w:r w:rsidRPr="00F500BC">
              <w:rPr>
                <w:lang w:eastAsia="da-DK"/>
              </w:rPr>
              <w:t>&lt;Entreprenøren&gt;</w:t>
            </w:r>
          </w:p>
        </w:tc>
        <w:tc>
          <w:tcPr>
            <w:tcW w:w="1560" w:type="dxa"/>
          </w:tcPr>
          <w:p w14:paraId="4013CEA3" w14:textId="77777777" w:rsidR="002108D7" w:rsidRPr="00F500BC" w:rsidRDefault="002108D7" w:rsidP="002108D7">
            <w:pPr>
              <w:rPr>
                <w:lang w:eastAsia="da-DK"/>
              </w:rPr>
            </w:pPr>
            <w:r w:rsidRPr="00F500BC">
              <w:rPr>
                <w:lang w:eastAsia="da-DK"/>
              </w:rPr>
              <w:t>&lt;Dato&gt;</w:t>
            </w:r>
          </w:p>
        </w:tc>
        <w:tc>
          <w:tcPr>
            <w:tcW w:w="1559" w:type="dxa"/>
          </w:tcPr>
          <w:p w14:paraId="52EB16C2" w14:textId="77777777" w:rsidR="002108D7" w:rsidRPr="002108D7" w:rsidRDefault="002108D7" w:rsidP="002108D7">
            <w:pPr>
              <w:rPr>
                <w:rFonts w:cs="Arial"/>
                <w:lang w:eastAsia="da-DK"/>
              </w:rPr>
            </w:pPr>
          </w:p>
        </w:tc>
        <w:tc>
          <w:tcPr>
            <w:tcW w:w="2551" w:type="dxa"/>
          </w:tcPr>
          <w:p w14:paraId="1FD4FEA0" w14:textId="77777777" w:rsidR="002108D7" w:rsidRPr="002108D7" w:rsidRDefault="002108D7" w:rsidP="002108D7">
            <w:pPr>
              <w:rPr>
                <w:rFonts w:cs="Arial"/>
                <w:lang w:eastAsia="da-DK"/>
              </w:rPr>
            </w:pPr>
          </w:p>
        </w:tc>
      </w:tr>
      <w:tr w:rsidR="002108D7" w:rsidRPr="002108D7" w14:paraId="0BD581BA" w14:textId="77777777" w:rsidTr="005B0F8A">
        <w:trPr>
          <w:cantSplit/>
        </w:trPr>
        <w:tc>
          <w:tcPr>
            <w:tcW w:w="3543" w:type="dxa"/>
            <w:shd w:val="clear" w:color="auto" w:fill="FFFFCC"/>
          </w:tcPr>
          <w:p w14:paraId="28F76BD8" w14:textId="77777777" w:rsidR="002108D7" w:rsidRPr="002108D7" w:rsidRDefault="002108D7" w:rsidP="002108D7">
            <w:pPr>
              <w:rPr>
                <w:rFonts w:cs="Arial"/>
                <w:lang w:eastAsia="da-DK"/>
              </w:rPr>
            </w:pPr>
            <w:r w:rsidRPr="002108D7">
              <w:rPr>
                <w:rFonts w:cs="Arial"/>
                <w:lang w:eastAsia="da-DK"/>
              </w:rPr>
              <w:t>Afsluttende rengøring før overdragelse af arbejdsområde til anden entreprenør</w:t>
            </w:r>
          </w:p>
        </w:tc>
        <w:tc>
          <w:tcPr>
            <w:tcW w:w="1560" w:type="dxa"/>
          </w:tcPr>
          <w:p w14:paraId="36F0FE22"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56522ED3"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29DB31A4"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590C2403"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41CE7336" w14:textId="77777777" w:rsidR="002108D7" w:rsidRPr="002108D7" w:rsidRDefault="002108D7" w:rsidP="002108D7">
            <w:pPr>
              <w:rPr>
                <w:rFonts w:cs="Arial"/>
                <w:lang w:eastAsia="da-DK"/>
              </w:rPr>
            </w:pPr>
            <w:r w:rsidRPr="00F500BC">
              <w:rPr>
                <w:lang w:eastAsia="da-DK"/>
              </w:rPr>
              <w:t>&lt;Dato&gt;</w:t>
            </w:r>
          </w:p>
        </w:tc>
        <w:tc>
          <w:tcPr>
            <w:tcW w:w="1559" w:type="dxa"/>
          </w:tcPr>
          <w:p w14:paraId="2826BC94" w14:textId="77777777" w:rsidR="002108D7" w:rsidRPr="002108D7" w:rsidRDefault="002108D7" w:rsidP="002108D7">
            <w:pPr>
              <w:rPr>
                <w:rFonts w:cs="Arial"/>
                <w:lang w:eastAsia="da-DK"/>
              </w:rPr>
            </w:pPr>
          </w:p>
        </w:tc>
        <w:tc>
          <w:tcPr>
            <w:tcW w:w="2551" w:type="dxa"/>
          </w:tcPr>
          <w:p w14:paraId="711D4B0F" w14:textId="77777777" w:rsidR="002108D7" w:rsidRPr="002108D7" w:rsidRDefault="002108D7" w:rsidP="002108D7">
            <w:pPr>
              <w:rPr>
                <w:rFonts w:cs="Arial"/>
                <w:lang w:eastAsia="da-DK"/>
              </w:rPr>
            </w:pPr>
          </w:p>
        </w:tc>
      </w:tr>
      <w:tr w:rsidR="002108D7" w:rsidRPr="002108D7" w14:paraId="29D63E84" w14:textId="77777777" w:rsidTr="005B0F8A">
        <w:trPr>
          <w:cantSplit/>
        </w:trPr>
        <w:tc>
          <w:tcPr>
            <w:tcW w:w="15451" w:type="dxa"/>
            <w:gridSpan w:val="8"/>
            <w:shd w:val="clear" w:color="auto" w:fill="auto"/>
          </w:tcPr>
          <w:p w14:paraId="18DE790A" w14:textId="77777777" w:rsidR="002108D7" w:rsidRPr="002108D7" w:rsidRDefault="002108D7" w:rsidP="002108D7">
            <w:pPr>
              <w:rPr>
                <w:rFonts w:cs="Arial"/>
                <w:b/>
                <w:lang w:eastAsia="da-DK"/>
              </w:rPr>
            </w:pPr>
            <w:r w:rsidRPr="002108D7">
              <w:rPr>
                <w:rFonts w:cs="Arial"/>
                <w:b/>
                <w:lang w:eastAsia="da-DK"/>
              </w:rPr>
              <w:t>Førstehjælps- og brandslukningsudstyr</w:t>
            </w:r>
          </w:p>
        </w:tc>
      </w:tr>
      <w:tr w:rsidR="002108D7" w:rsidRPr="002108D7" w14:paraId="6B254728" w14:textId="77777777" w:rsidTr="00F500BC">
        <w:trPr>
          <w:cantSplit/>
        </w:trPr>
        <w:tc>
          <w:tcPr>
            <w:tcW w:w="3543" w:type="dxa"/>
            <w:shd w:val="clear" w:color="auto" w:fill="FFFFCC"/>
          </w:tcPr>
          <w:p w14:paraId="1B29052E" w14:textId="77777777" w:rsidR="002108D7" w:rsidRPr="002108D7" w:rsidRDefault="002108D7" w:rsidP="002108D7">
            <w:pPr>
              <w:rPr>
                <w:rFonts w:cs="Arial"/>
                <w:lang w:eastAsia="da-DK"/>
              </w:rPr>
            </w:pPr>
            <w:r w:rsidRPr="002108D7">
              <w:rPr>
                <w:rFonts w:cs="Arial"/>
                <w:lang w:eastAsia="da-DK"/>
              </w:rPr>
              <w:t>Førstehjælpskasser</w:t>
            </w:r>
          </w:p>
          <w:p w14:paraId="0FB8642B" w14:textId="77777777" w:rsidR="002108D7" w:rsidRPr="002108D7" w:rsidRDefault="002108D7" w:rsidP="002108D7">
            <w:pPr>
              <w:rPr>
                <w:rFonts w:cs="Arial"/>
                <w:lang w:eastAsia="da-DK"/>
              </w:rPr>
            </w:pPr>
          </w:p>
        </w:tc>
        <w:tc>
          <w:tcPr>
            <w:tcW w:w="1560" w:type="dxa"/>
            <w:shd w:val="clear" w:color="auto" w:fill="CCFFFF"/>
          </w:tcPr>
          <w:p w14:paraId="2FE790C7"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61A9DCE3"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4C8BCBF4"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2A1C212A"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143113B7" w14:textId="77777777" w:rsidR="002108D7" w:rsidRPr="00F500BC" w:rsidRDefault="002108D7" w:rsidP="002108D7">
            <w:pPr>
              <w:rPr>
                <w:lang w:eastAsia="da-DK"/>
              </w:rPr>
            </w:pPr>
            <w:r w:rsidRPr="00F500BC">
              <w:rPr>
                <w:lang w:eastAsia="da-DK"/>
              </w:rPr>
              <w:t>&lt;Dato&gt;</w:t>
            </w:r>
          </w:p>
        </w:tc>
        <w:tc>
          <w:tcPr>
            <w:tcW w:w="1559" w:type="dxa"/>
            <w:shd w:val="clear" w:color="auto" w:fill="CCFFFF"/>
          </w:tcPr>
          <w:p w14:paraId="39CE0396" w14:textId="77777777" w:rsidR="002108D7" w:rsidRPr="00F500BC" w:rsidRDefault="002108D7" w:rsidP="002108D7">
            <w:pPr>
              <w:rPr>
                <w:lang w:eastAsia="da-DK"/>
              </w:rPr>
            </w:pPr>
            <w:r w:rsidRPr="00F500BC">
              <w:rPr>
                <w:lang w:eastAsia="da-DK"/>
              </w:rPr>
              <w:t>&lt;Entreprenøren&gt;</w:t>
            </w:r>
          </w:p>
        </w:tc>
        <w:tc>
          <w:tcPr>
            <w:tcW w:w="2551" w:type="dxa"/>
          </w:tcPr>
          <w:p w14:paraId="2F6C5C7F" w14:textId="77777777" w:rsidR="002108D7" w:rsidRPr="002108D7" w:rsidRDefault="002108D7" w:rsidP="002108D7">
            <w:pPr>
              <w:rPr>
                <w:rFonts w:cs="Arial"/>
                <w:lang w:eastAsia="da-DK"/>
              </w:rPr>
            </w:pPr>
            <w:r w:rsidRPr="002108D7">
              <w:rPr>
                <w:rFonts w:cs="Arial"/>
                <w:lang w:eastAsia="da-DK"/>
              </w:rPr>
              <w:t>Bemærk; nødvendig genopfyldning</w:t>
            </w:r>
          </w:p>
        </w:tc>
      </w:tr>
      <w:tr w:rsidR="002108D7" w:rsidRPr="002108D7" w14:paraId="400DAA8C" w14:textId="77777777" w:rsidTr="00F500BC">
        <w:trPr>
          <w:cantSplit/>
        </w:trPr>
        <w:tc>
          <w:tcPr>
            <w:tcW w:w="3543" w:type="dxa"/>
            <w:shd w:val="clear" w:color="auto" w:fill="FFFFCC"/>
          </w:tcPr>
          <w:p w14:paraId="1027AD44" w14:textId="77777777" w:rsidR="002108D7" w:rsidRPr="002108D7" w:rsidRDefault="002108D7" w:rsidP="002108D7">
            <w:pPr>
              <w:rPr>
                <w:rFonts w:cs="Arial"/>
                <w:lang w:eastAsia="da-DK"/>
              </w:rPr>
            </w:pPr>
            <w:r w:rsidRPr="002108D7">
              <w:rPr>
                <w:rFonts w:cs="Arial"/>
                <w:lang w:eastAsia="da-DK"/>
              </w:rPr>
              <w:t>Øjenskyl</w:t>
            </w:r>
          </w:p>
          <w:p w14:paraId="5D2EB430" w14:textId="77777777" w:rsidR="002108D7" w:rsidRPr="002108D7" w:rsidRDefault="002108D7" w:rsidP="002108D7">
            <w:pPr>
              <w:rPr>
                <w:rFonts w:cs="Arial"/>
                <w:lang w:eastAsia="da-DK"/>
              </w:rPr>
            </w:pPr>
          </w:p>
        </w:tc>
        <w:tc>
          <w:tcPr>
            <w:tcW w:w="1560" w:type="dxa"/>
            <w:shd w:val="clear" w:color="auto" w:fill="CCFFFF"/>
          </w:tcPr>
          <w:p w14:paraId="63C36EE6"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5B82691C"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3507452B"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72F54EF8"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47E383D1" w14:textId="77777777" w:rsidR="002108D7" w:rsidRPr="00F500BC" w:rsidRDefault="002108D7" w:rsidP="002108D7">
            <w:pPr>
              <w:rPr>
                <w:lang w:eastAsia="da-DK"/>
              </w:rPr>
            </w:pPr>
            <w:r w:rsidRPr="00F500BC">
              <w:rPr>
                <w:lang w:eastAsia="da-DK"/>
              </w:rPr>
              <w:t>&lt;Dato&gt;</w:t>
            </w:r>
          </w:p>
        </w:tc>
        <w:tc>
          <w:tcPr>
            <w:tcW w:w="1559" w:type="dxa"/>
            <w:shd w:val="clear" w:color="auto" w:fill="CCFFFF"/>
          </w:tcPr>
          <w:p w14:paraId="7E44CF59" w14:textId="77777777" w:rsidR="002108D7" w:rsidRPr="00F500BC" w:rsidRDefault="002108D7" w:rsidP="002108D7">
            <w:pPr>
              <w:rPr>
                <w:lang w:eastAsia="da-DK"/>
              </w:rPr>
            </w:pPr>
            <w:r w:rsidRPr="00F500BC">
              <w:rPr>
                <w:lang w:eastAsia="da-DK"/>
              </w:rPr>
              <w:t>&lt;Entreprenøren&gt;</w:t>
            </w:r>
          </w:p>
        </w:tc>
        <w:tc>
          <w:tcPr>
            <w:tcW w:w="2551" w:type="dxa"/>
          </w:tcPr>
          <w:p w14:paraId="30D39526" w14:textId="77777777" w:rsidR="002108D7" w:rsidRPr="002108D7" w:rsidRDefault="002108D7" w:rsidP="002108D7">
            <w:pPr>
              <w:rPr>
                <w:rFonts w:cs="Arial"/>
                <w:lang w:eastAsia="da-DK"/>
              </w:rPr>
            </w:pPr>
            <w:r w:rsidRPr="002108D7">
              <w:rPr>
                <w:rFonts w:cs="Arial"/>
                <w:lang w:eastAsia="da-DK"/>
              </w:rPr>
              <w:t xml:space="preserve">Bemærk; udløbsdato </w:t>
            </w:r>
          </w:p>
        </w:tc>
      </w:tr>
      <w:tr w:rsidR="002108D7" w:rsidRPr="002108D7" w14:paraId="10E04040" w14:textId="77777777" w:rsidTr="00F500BC">
        <w:trPr>
          <w:cantSplit/>
        </w:trPr>
        <w:tc>
          <w:tcPr>
            <w:tcW w:w="3543" w:type="dxa"/>
            <w:shd w:val="clear" w:color="auto" w:fill="FFFFCC"/>
          </w:tcPr>
          <w:p w14:paraId="67548B3B" w14:textId="77777777" w:rsidR="002108D7" w:rsidRPr="002108D7" w:rsidRDefault="002108D7" w:rsidP="002108D7">
            <w:pPr>
              <w:rPr>
                <w:rFonts w:cs="Arial"/>
                <w:lang w:eastAsia="da-DK"/>
              </w:rPr>
            </w:pPr>
            <w:r w:rsidRPr="002108D7">
              <w:rPr>
                <w:rFonts w:cs="Arial"/>
                <w:lang w:eastAsia="da-DK"/>
              </w:rPr>
              <w:t>Brandslukningsudstyr</w:t>
            </w:r>
          </w:p>
          <w:p w14:paraId="316E567D" w14:textId="77777777" w:rsidR="002108D7" w:rsidRPr="002108D7" w:rsidRDefault="002108D7" w:rsidP="002108D7">
            <w:pPr>
              <w:rPr>
                <w:rFonts w:cs="Arial"/>
                <w:lang w:eastAsia="da-DK"/>
              </w:rPr>
            </w:pPr>
          </w:p>
        </w:tc>
        <w:tc>
          <w:tcPr>
            <w:tcW w:w="1560" w:type="dxa"/>
            <w:shd w:val="clear" w:color="auto" w:fill="CCFFFF"/>
          </w:tcPr>
          <w:p w14:paraId="70F8BD25"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117D1613"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06C4A475"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40E5CFE8"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4B65C1FC" w14:textId="77777777" w:rsidR="002108D7" w:rsidRPr="00F500BC" w:rsidRDefault="002108D7" w:rsidP="002108D7">
            <w:pPr>
              <w:rPr>
                <w:lang w:eastAsia="da-DK"/>
              </w:rPr>
            </w:pPr>
            <w:r w:rsidRPr="00F500BC">
              <w:rPr>
                <w:lang w:eastAsia="da-DK"/>
              </w:rPr>
              <w:t>&lt;Dato&gt;</w:t>
            </w:r>
          </w:p>
        </w:tc>
        <w:tc>
          <w:tcPr>
            <w:tcW w:w="1559" w:type="dxa"/>
            <w:shd w:val="clear" w:color="auto" w:fill="CCFFFF"/>
          </w:tcPr>
          <w:p w14:paraId="19CFBE0F" w14:textId="77777777" w:rsidR="002108D7" w:rsidRPr="00F500BC" w:rsidRDefault="002108D7" w:rsidP="002108D7">
            <w:pPr>
              <w:rPr>
                <w:lang w:eastAsia="da-DK"/>
              </w:rPr>
            </w:pPr>
            <w:r w:rsidRPr="00F500BC">
              <w:rPr>
                <w:lang w:eastAsia="da-DK"/>
              </w:rPr>
              <w:t>&lt;Entreprenøren&gt;</w:t>
            </w:r>
          </w:p>
        </w:tc>
        <w:tc>
          <w:tcPr>
            <w:tcW w:w="2551" w:type="dxa"/>
          </w:tcPr>
          <w:p w14:paraId="51BB134D" w14:textId="77777777" w:rsidR="002108D7" w:rsidRPr="002108D7" w:rsidRDefault="002108D7" w:rsidP="002108D7">
            <w:pPr>
              <w:rPr>
                <w:rFonts w:cs="Arial"/>
                <w:lang w:eastAsia="da-DK"/>
              </w:rPr>
            </w:pPr>
            <w:r w:rsidRPr="002108D7">
              <w:rPr>
                <w:rFonts w:cs="Arial"/>
                <w:lang w:eastAsia="da-DK"/>
              </w:rPr>
              <w:t>Periodisk kontrol og trykprøvning</w:t>
            </w:r>
          </w:p>
        </w:tc>
      </w:tr>
      <w:tr w:rsidR="002108D7" w:rsidRPr="002108D7" w14:paraId="64BD3FB9" w14:textId="77777777" w:rsidTr="00F500BC">
        <w:trPr>
          <w:cantSplit/>
        </w:trPr>
        <w:tc>
          <w:tcPr>
            <w:tcW w:w="3543" w:type="dxa"/>
            <w:shd w:val="clear" w:color="auto" w:fill="FFFFCC"/>
          </w:tcPr>
          <w:p w14:paraId="060D9179" w14:textId="77777777" w:rsidR="002108D7" w:rsidRPr="002108D7" w:rsidRDefault="002108D7" w:rsidP="002108D7">
            <w:pPr>
              <w:rPr>
                <w:rFonts w:cs="Arial"/>
                <w:lang w:eastAsia="da-DK"/>
              </w:rPr>
            </w:pPr>
            <w:r w:rsidRPr="002108D7">
              <w:rPr>
                <w:rFonts w:cs="Arial"/>
                <w:lang w:eastAsia="da-DK"/>
              </w:rPr>
              <w:t>Andet førstehjælpsudstyr som båre, brandtæpper m.m.</w:t>
            </w:r>
          </w:p>
        </w:tc>
        <w:tc>
          <w:tcPr>
            <w:tcW w:w="1560" w:type="dxa"/>
            <w:shd w:val="clear" w:color="auto" w:fill="CCFFFF"/>
          </w:tcPr>
          <w:p w14:paraId="5192879A"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7D690512" w14:textId="77777777" w:rsidR="002108D7" w:rsidRPr="00F500BC" w:rsidRDefault="002108D7" w:rsidP="002108D7">
            <w:pPr>
              <w:rPr>
                <w:lang w:eastAsia="da-DK"/>
              </w:rPr>
            </w:pPr>
            <w:r w:rsidRPr="00F500BC">
              <w:rPr>
                <w:lang w:eastAsia="da-DK"/>
              </w:rPr>
              <w:t>&lt;Entreprenøren&gt;</w:t>
            </w:r>
          </w:p>
        </w:tc>
        <w:tc>
          <w:tcPr>
            <w:tcW w:w="1559" w:type="dxa"/>
            <w:shd w:val="clear" w:color="auto" w:fill="CCFFFF"/>
          </w:tcPr>
          <w:p w14:paraId="40F4737B"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7CFF1DE8" w14:textId="77777777" w:rsidR="002108D7" w:rsidRPr="00F500BC" w:rsidRDefault="002108D7" w:rsidP="002108D7">
            <w:pPr>
              <w:rPr>
                <w:lang w:eastAsia="da-DK"/>
              </w:rPr>
            </w:pPr>
            <w:r w:rsidRPr="00F500BC">
              <w:rPr>
                <w:lang w:eastAsia="da-DK"/>
              </w:rPr>
              <w:t>&lt;Entreprenøren&gt;</w:t>
            </w:r>
          </w:p>
        </w:tc>
        <w:tc>
          <w:tcPr>
            <w:tcW w:w="1560" w:type="dxa"/>
            <w:shd w:val="clear" w:color="auto" w:fill="CCFFFF"/>
          </w:tcPr>
          <w:p w14:paraId="622B4085" w14:textId="77777777" w:rsidR="002108D7" w:rsidRPr="00F500BC" w:rsidRDefault="002108D7" w:rsidP="002108D7">
            <w:pPr>
              <w:rPr>
                <w:lang w:eastAsia="da-DK"/>
              </w:rPr>
            </w:pPr>
            <w:r w:rsidRPr="00F500BC">
              <w:rPr>
                <w:lang w:eastAsia="da-DK"/>
              </w:rPr>
              <w:t>&lt;Dato&gt;</w:t>
            </w:r>
          </w:p>
        </w:tc>
        <w:tc>
          <w:tcPr>
            <w:tcW w:w="1559" w:type="dxa"/>
            <w:shd w:val="clear" w:color="auto" w:fill="auto"/>
          </w:tcPr>
          <w:p w14:paraId="3057163E" w14:textId="77777777" w:rsidR="002108D7" w:rsidRPr="00F500BC" w:rsidRDefault="002108D7" w:rsidP="002108D7">
            <w:pPr>
              <w:rPr>
                <w:lang w:eastAsia="da-DK"/>
              </w:rPr>
            </w:pPr>
          </w:p>
        </w:tc>
        <w:tc>
          <w:tcPr>
            <w:tcW w:w="2551" w:type="dxa"/>
          </w:tcPr>
          <w:p w14:paraId="17FD1FE5" w14:textId="77777777" w:rsidR="002108D7" w:rsidRPr="002108D7" w:rsidRDefault="002108D7" w:rsidP="002108D7">
            <w:pPr>
              <w:rPr>
                <w:rFonts w:cs="Arial"/>
                <w:lang w:eastAsia="da-DK"/>
              </w:rPr>
            </w:pPr>
          </w:p>
        </w:tc>
      </w:tr>
      <w:tr w:rsidR="002108D7" w:rsidRPr="002108D7" w14:paraId="2A973996" w14:textId="77777777" w:rsidTr="005B0F8A">
        <w:trPr>
          <w:cantSplit/>
        </w:trPr>
        <w:tc>
          <w:tcPr>
            <w:tcW w:w="3543" w:type="dxa"/>
            <w:shd w:val="clear" w:color="auto" w:fill="FFFFCC"/>
          </w:tcPr>
          <w:p w14:paraId="4B428A80" w14:textId="77777777" w:rsidR="002108D7" w:rsidRPr="002108D7" w:rsidRDefault="002108D7" w:rsidP="002108D7">
            <w:pPr>
              <w:rPr>
                <w:rFonts w:cs="Arial"/>
                <w:lang w:eastAsia="da-DK"/>
              </w:rPr>
            </w:pPr>
            <w:r w:rsidRPr="002108D7">
              <w:rPr>
                <w:rFonts w:cs="Arial"/>
                <w:lang w:eastAsia="da-DK"/>
              </w:rPr>
              <w:t>Nødtelefoner</w:t>
            </w:r>
          </w:p>
          <w:p w14:paraId="52C838B9" w14:textId="77777777" w:rsidR="002108D7" w:rsidRPr="002108D7" w:rsidRDefault="002108D7" w:rsidP="002108D7">
            <w:pPr>
              <w:rPr>
                <w:rFonts w:cs="Arial"/>
                <w:lang w:eastAsia="da-DK"/>
              </w:rPr>
            </w:pPr>
          </w:p>
        </w:tc>
        <w:tc>
          <w:tcPr>
            <w:tcW w:w="6238" w:type="dxa"/>
            <w:gridSpan w:val="4"/>
          </w:tcPr>
          <w:p w14:paraId="66350472" w14:textId="77777777" w:rsidR="002108D7" w:rsidRPr="002108D7" w:rsidRDefault="002108D7" w:rsidP="002108D7">
            <w:pPr>
              <w:rPr>
                <w:rFonts w:cs="Arial"/>
                <w:lang w:eastAsia="da-DK"/>
              </w:rPr>
            </w:pPr>
            <w:r w:rsidRPr="002108D7">
              <w:rPr>
                <w:rFonts w:cs="Arial"/>
                <w:lang w:eastAsia="da-DK"/>
              </w:rPr>
              <w:t>Påhviler den enkelte entreprenør at sikre, at medarbejderne har adgang til mobiltelefon</w:t>
            </w:r>
          </w:p>
        </w:tc>
        <w:tc>
          <w:tcPr>
            <w:tcW w:w="1560" w:type="dxa"/>
          </w:tcPr>
          <w:p w14:paraId="1AF87131" w14:textId="77777777" w:rsidR="002108D7" w:rsidRPr="002108D7" w:rsidRDefault="002108D7" w:rsidP="002108D7">
            <w:pPr>
              <w:rPr>
                <w:rFonts w:cs="Arial"/>
                <w:lang w:eastAsia="da-DK"/>
              </w:rPr>
            </w:pPr>
          </w:p>
        </w:tc>
        <w:tc>
          <w:tcPr>
            <w:tcW w:w="1559" w:type="dxa"/>
          </w:tcPr>
          <w:p w14:paraId="481B2E3B" w14:textId="77777777" w:rsidR="002108D7" w:rsidRPr="002108D7" w:rsidRDefault="002108D7" w:rsidP="002108D7">
            <w:pPr>
              <w:rPr>
                <w:rFonts w:cs="Arial"/>
                <w:lang w:eastAsia="da-DK"/>
              </w:rPr>
            </w:pPr>
          </w:p>
        </w:tc>
        <w:tc>
          <w:tcPr>
            <w:tcW w:w="2551" w:type="dxa"/>
          </w:tcPr>
          <w:p w14:paraId="55C96792" w14:textId="77777777" w:rsidR="002108D7" w:rsidRPr="002108D7" w:rsidRDefault="002108D7" w:rsidP="002108D7">
            <w:pPr>
              <w:rPr>
                <w:rFonts w:cs="Arial"/>
                <w:lang w:eastAsia="da-DK"/>
              </w:rPr>
            </w:pPr>
          </w:p>
        </w:tc>
      </w:tr>
      <w:tr w:rsidR="002108D7" w:rsidRPr="002108D7" w14:paraId="4FAE30C7" w14:textId="77777777" w:rsidTr="005B0F8A">
        <w:trPr>
          <w:cantSplit/>
        </w:trPr>
        <w:tc>
          <w:tcPr>
            <w:tcW w:w="15451" w:type="dxa"/>
            <w:gridSpan w:val="8"/>
            <w:shd w:val="clear" w:color="auto" w:fill="auto"/>
          </w:tcPr>
          <w:p w14:paraId="0688F867" w14:textId="77777777" w:rsidR="002108D7" w:rsidRPr="002108D7" w:rsidRDefault="002108D7" w:rsidP="002108D7">
            <w:pPr>
              <w:rPr>
                <w:rFonts w:cs="Arial"/>
                <w:b/>
                <w:lang w:eastAsia="da-DK"/>
              </w:rPr>
            </w:pPr>
            <w:r w:rsidRPr="002108D7">
              <w:rPr>
                <w:rFonts w:cs="Arial"/>
                <w:b/>
                <w:lang w:eastAsia="da-DK"/>
              </w:rPr>
              <w:t>Særlig farligt arbejde som epoxyarbejde, miljøsanering mv.</w:t>
            </w:r>
          </w:p>
        </w:tc>
      </w:tr>
      <w:tr w:rsidR="002108D7" w:rsidRPr="002108D7" w14:paraId="6BE4E1EE" w14:textId="77777777" w:rsidTr="00F500BC">
        <w:trPr>
          <w:cantSplit/>
        </w:trPr>
        <w:tc>
          <w:tcPr>
            <w:tcW w:w="3543" w:type="dxa"/>
            <w:shd w:val="clear" w:color="auto" w:fill="FFFFCC"/>
          </w:tcPr>
          <w:p w14:paraId="68922652" w14:textId="77777777" w:rsidR="002108D7" w:rsidRPr="002108D7" w:rsidRDefault="002108D7" w:rsidP="002108D7">
            <w:pPr>
              <w:rPr>
                <w:rFonts w:cs="Arial"/>
                <w:lang w:eastAsia="da-DK"/>
              </w:rPr>
            </w:pPr>
            <w:r w:rsidRPr="002108D7">
              <w:rPr>
                <w:rFonts w:cs="Arial"/>
                <w:lang w:eastAsia="da-DK"/>
              </w:rPr>
              <w:t>Afspærring af arbejdsområde</w:t>
            </w:r>
          </w:p>
          <w:p w14:paraId="49D5046F" w14:textId="77777777" w:rsidR="002108D7" w:rsidRPr="002108D7" w:rsidRDefault="002108D7" w:rsidP="002108D7">
            <w:pPr>
              <w:rPr>
                <w:rFonts w:cs="Arial"/>
                <w:lang w:eastAsia="da-DK"/>
              </w:rPr>
            </w:pPr>
          </w:p>
        </w:tc>
        <w:tc>
          <w:tcPr>
            <w:tcW w:w="1560" w:type="dxa"/>
          </w:tcPr>
          <w:p w14:paraId="0C17FEB4"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0F92F3D8"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13A15EA4"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30B883C2"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31A37C93"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67EED7BC" w14:textId="77777777" w:rsidR="002108D7" w:rsidRPr="002108D7" w:rsidRDefault="002108D7" w:rsidP="002108D7">
            <w:pPr>
              <w:rPr>
                <w:rFonts w:cs="Arial"/>
                <w:lang w:eastAsia="da-DK"/>
              </w:rPr>
            </w:pPr>
          </w:p>
        </w:tc>
        <w:tc>
          <w:tcPr>
            <w:tcW w:w="2551" w:type="dxa"/>
          </w:tcPr>
          <w:p w14:paraId="50D73A50" w14:textId="77777777" w:rsidR="002108D7" w:rsidRPr="002108D7" w:rsidRDefault="002108D7" w:rsidP="002108D7">
            <w:pPr>
              <w:rPr>
                <w:rFonts w:cs="Arial"/>
                <w:lang w:eastAsia="da-DK"/>
              </w:rPr>
            </w:pPr>
            <w:r w:rsidRPr="002108D7">
              <w:rPr>
                <w:rFonts w:cs="Arial"/>
                <w:lang w:eastAsia="da-DK"/>
              </w:rPr>
              <w:t>Imens arbejdet pågår</w:t>
            </w:r>
          </w:p>
        </w:tc>
      </w:tr>
      <w:tr w:rsidR="002108D7" w:rsidRPr="002108D7" w14:paraId="2B77A6D0" w14:textId="77777777" w:rsidTr="00F500BC">
        <w:trPr>
          <w:cantSplit/>
        </w:trPr>
        <w:tc>
          <w:tcPr>
            <w:tcW w:w="3543" w:type="dxa"/>
            <w:shd w:val="clear" w:color="auto" w:fill="FFFFCC"/>
          </w:tcPr>
          <w:p w14:paraId="46BC639E" w14:textId="77777777" w:rsidR="002108D7" w:rsidRPr="002108D7" w:rsidRDefault="002108D7" w:rsidP="002108D7">
            <w:pPr>
              <w:rPr>
                <w:rFonts w:cs="Arial"/>
                <w:lang w:eastAsia="da-DK"/>
              </w:rPr>
            </w:pPr>
            <w:r w:rsidRPr="002108D7">
              <w:rPr>
                <w:rFonts w:cs="Arial"/>
                <w:lang w:eastAsia="da-DK"/>
              </w:rPr>
              <w:t>Opsætning af påbudsskiltning</w:t>
            </w:r>
          </w:p>
          <w:p w14:paraId="44467D7D" w14:textId="77777777" w:rsidR="002108D7" w:rsidRPr="002108D7" w:rsidRDefault="002108D7" w:rsidP="002108D7">
            <w:pPr>
              <w:rPr>
                <w:rFonts w:cs="Arial"/>
                <w:lang w:eastAsia="da-DK"/>
              </w:rPr>
            </w:pPr>
          </w:p>
        </w:tc>
        <w:tc>
          <w:tcPr>
            <w:tcW w:w="1560" w:type="dxa"/>
          </w:tcPr>
          <w:p w14:paraId="5F48FD20"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0E2390DD"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057938C5"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16837FD0"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4DCB026A"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00286AAA" w14:textId="77777777" w:rsidR="002108D7" w:rsidRPr="002108D7" w:rsidRDefault="002108D7" w:rsidP="002108D7">
            <w:pPr>
              <w:rPr>
                <w:rFonts w:cs="Arial"/>
                <w:lang w:eastAsia="da-DK"/>
              </w:rPr>
            </w:pPr>
          </w:p>
        </w:tc>
        <w:tc>
          <w:tcPr>
            <w:tcW w:w="2551" w:type="dxa"/>
          </w:tcPr>
          <w:p w14:paraId="29909A2E" w14:textId="77777777" w:rsidR="002108D7" w:rsidRPr="002108D7" w:rsidRDefault="002108D7" w:rsidP="002108D7">
            <w:pPr>
              <w:rPr>
                <w:rFonts w:cs="Arial"/>
                <w:lang w:eastAsia="da-DK"/>
              </w:rPr>
            </w:pPr>
            <w:r w:rsidRPr="002108D7">
              <w:rPr>
                <w:rFonts w:cs="Arial"/>
                <w:lang w:eastAsia="da-DK"/>
              </w:rPr>
              <w:t>Imens arbejdet pågår</w:t>
            </w:r>
          </w:p>
        </w:tc>
      </w:tr>
      <w:tr w:rsidR="002108D7" w:rsidRPr="002108D7" w14:paraId="70B2E130" w14:textId="77777777" w:rsidTr="00F500BC">
        <w:trPr>
          <w:cantSplit/>
        </w:trPr>
        <w:tc>
          <w:tcPr>
            <w:tcW w:w="3543" w:type="dxa"/>
            <w:shd w:val="clear" w:color="auto" w:fill="FFFFCC"/>
          </w:tcPr>
          <w:p w14:paraId="28474218" w14:textId="77777777" w:rsidR="002108D7" w:rsidRPr="002108D7" w:rsidRDefault="002108D7" w:rsidP="002108D7">
            <w:pPr>
              <w:rPr>
                <w:rFonts w:cs="Arial"/>
                <w:lang w:eastAsia="da-DK"/>
              </w:rPr>
            </w:pPr>
            <w:r w:rsidRPr="002108D7">
              <w:rPr>
                <w:rFonts w:cs="Arial"/>
                <w:lang w:eastAsia="da-DK"/>
              </w:rPr>
              <w:lastRenderedPageBreak/>
              <w:t>Affaldshåndtering af særlig farligt affald</w:t>
            </w:r>
          </w:p>
        </w:tc>
        <w:tc>
          <w:tcPr>
            <w:tcW w:w="1560" w:type="dxa"/>
          </w:tcPr>
          <w:p w14:paraId="50BF65F7"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59B78700"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70C2F5C5"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025B808E"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0B5F6FFA"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675779A0" w14:textId="77777777" w:rsidR="002108D7" w:rsidRPr="002108D7" w:rsidRDefault="002108D7" w:rsidP="002108D7">
            <w:pPr>
              <w:rPr>
                <w:rFonts w:cs="Arial"/>
                <w:lang w:eastAsia="da-DK"/>
              </w:rPr>
            </w:pPr>
          </w:p>
        </w:tc>
        <w:tc>
          <w:tcPr>
            <w:tcW w:w="2551" w:type="dxa"/>
          </w:tcPr>
          <w:p w14:paraId="21E1DB9D" w14:textId="77777777" w:rsidR="002108D7" w:rsidRPr="002108D7" w:rsidRDefault="002108D7" w:rsidP="002108D7">
            <w:pPr>
              <w:rPr>
                <w:rFonts w:cs="Arial"/>
                <w:lang w:eastAsia="da-DK"/>
              </w:rPr>
            </w:pPr>
            <w:r w:rsidRPr="002108D7">
              <w:rPr>
                <w:rFonts w:cs="Arial"/>
                <w:lang w:eastAsia="da-DK"/>
              </w:rPr>
              <w:t>Imens arbejdet pågår</w:t>
            </w:r>
          </w:p>
        </w:tc>
      </w:tr>
      <w:tr w:rsidR="002108D7" w:rsidRPr="002108D7" w14:paraId="2C614D2F" w14:textId="77777777" w:rsidTr="00F500BC">
        <w:trPr>
          <w:cantSplit/>
        </w:trPr>
        <w:tc>
          <w:tcPr>
            <w:tcW w:w="3543" w:type="dxa"/>
            <w:shd w:val="clear" w:color="auto" w:fill="FFFFCC"/>
          </w:tcPr>
          <w:p w14:paraId="1975CF66" w14:textId="77777777" w:rsidR="002108D7" w:rsidRPr="002108D7" w:rsidRDefault="002108D7" w:rsidP="002108D7">
            <w:pPr>
              <w:rPr>
                <w:rFonts w:cs="Arial"/>
                <w:lang w:eastAsia="da-DK"/>
              </w:rPr>
            </w:pPr>
            <w:r w:rsidRPr="002108D7">
              <w:rPr>
                <w:rFonts w:cs="Arial"/>
                <w:lang w:eastAsia="da-DK"/>
              </w:rPr>
              <w:t>Sikkerhedsdatablade og kemisk APV for farlige stoffer og materialer</w:t>
            </w:r>
          </w:p>
        </w:tc>
        <w:tc>
          <w:tcPr>
            <w:tcW w:w="1560" w:type="dxa"/>
          </w:tcPr>
          <w:p w14:paraId="57A23154"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044B42FA"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56553408"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1DB9EE20"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00F10597"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39701BAB" w14:textId="77777777" w:rsidR="002108D7" w:rsidRPr="002108D7" w:rsidRDefault="002108D7" w:rsidP="002108D7">
            <w:pPr>
              <w:rPr>
                <w:rFonts w:cs="Arial"/>
                <w:lang w:eastAsia="da-DK"/>
              </w:rPr>
            </w:pPr>
          </w:p>
        </w:tc>
        <w:tc>
          <w:tcPr>
            <w:tcW w:w="2551" w:type="dxa"/>
          </w:tcPr>
          <w:p w14:paraId="1CE2303D" w14:textId="77777777" w:rsidR="002108D7" w:rsidRPr="002108D7" w:rsidRDefault="002108D7" w:rsidP="002108D7">
            <w:pPr>
              <w:rPr>
                <w:rFonts w:cs="Arial"/>
                <w:lang w:eastAsia="da-DK"/>
              </w:rPr>
            </w:pPr>
          </w:p>
        </w:tc>
      </w:tr>
      <w:tr w:rsidR="002108D7" w:rsidRPr="002108D7" w14:paraId="091FC8EF" w14:textId="77777777" w:rsidTr="00F500BC">
        <w:trPr>
          <w:cantSplit/>
        </w:trPr>
        <w:tc>
          <w:tcPr>
            <w:tcW w:w="3543" w:type="dxa"/>
            <w:shd w:val="clear" w:color="auto" w:fill="FFFFCC"/>
          </w:tcPr>
          <w:p w14:paraId="2BDAC051" w14:textId="77777777" w:rsidR="002108D7" w:rsidRPr="002108D7" w:rsidRDefault="002108D7" w:rsidP="002108D7">
            <w:pPr>
              <w:rPr>
                <w:rFonts w:cs="Arial"/>
                <w:lang w:eastAsia="da-DK"/>
              </w:rPr>
            </w:pPr>
            <w:r w:rsidRPr="002108D7">
              <w:rPr>
                <w:rFonts w:cs="Arial"/>
                <w:lang w:eastAsia="da-DK"/>
              </w:rPr>
              <w:t>Personlige værnemidler påkrævet ved særlig farligt arbejde</w:t>
            </w:r>
          </w:p>
        </w:tc>
        <w:tc>
          <w:tcPr>
            <w:tcW w:w="1560" w:type="dxa"/>
          </w:tcPr>
          <w:p w14:paraId="0210BEC4"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577328CA"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77F0A114"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656068FC"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3EA87AF7"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60823364" w14:textId="77777777" w:rsidR="002108D7" w:rsidRPr="002108D7" w:rsidRDefault="002108D7" w:rsidP="002108D7">
            <w:pPr>
              <w:rPr>
                <w:rFonts w:cs="Arial"/>
                <w:lang w:eastAsia="da-DK"/>
              </w:rPr>
            </w:pPr>
          </w:p>
        </w:tc>
        <w:tc>
          <w:tcPr>
            <w:tcW w:w="2551" w:type="dxa"/>
          </w:tcPr>
          <w:p w14:paraId="7DFA5F1D" w14:textId="77777777" w:rsidR="002108D7" w:rsidRPr="002108D7" w:rsidRDefault="002108D7" w:rsidP="002108D7">
            <w:pPr>
              <w:rPr>
                <w:rFonts w:cs="Arial"/>
                <w:lang w:eastAsia="da-DK"/>
              </w:rPr>
            </w:pPr>
            <w:r w:rsidRPr="002108D7">
              <w:rPr>
                <w:rFonts w:cs="Arial"/>
                <w:lang w:eastAsia="da-DK"/>
              </w:rPr>
              <w:t>Imens arbejdet pågår</w:t>
            </w:r>
          </w:p>
        </w:tc>
      </w:tr>
      <w:tr w:rsidR="002108D7" w:rsidRPr="002108D7" w14:paraId="3BCEACE9" w14:textId="77777777" w:rsidTr="00F500BC">
        <w:trPr>
          <w:cantSplit/>
        </w:trPr>
        <w:tc>
          <w:tcPr>
            <w:tcW w:w="3543" w:type="dxa"/>
            <w:shd w:val="clear" w:color="auto" w:fill="FFFFCC"/>
          </w:tcPr>
          <w:p w14:paraId="236C33CB" w14:textId="77777777" w:rsidR="002108D7" w:rsidRPr="002108D7" w:rsidRDefault="002108D7" w:rsidP="002108D7">
            <w:pPr>
              <w:rPr>
                <w:rFonts w:cs="Arial"/>
                <w:lang w:eastAsia="da-DK"/>
              </w:rPr>
            </w:pPr>
            <w:r w:rsidRPr="002108D7">
              <w:rPr>
                <w:rFonts w:cs="Arial"/>
                <w:lang w:eastAsia="da-DK"/>
              </w:rPr>
              <w:t>Instruktion af egne medarbejdere ved særlig farligt arbejde</w:t>
            </w:r>
          </w:p>
        </w:tc>
        <w:tc>
          <w:tcPr>
            <w:tcW w:w="1560" w:type="dxa"/>
          </w:tcPr>
          <w:p w14:paraId="090BCAB7"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246C8B66"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732C9561"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106B9577"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0A51A703"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7980DB14" w14:textId="77777777" w:rsidR="002108D7" w:rsidRPr="002108D7" w:rsidRDefault="002108D7" w:rsidP="002108D7">
            <w:pPr>
              <w:rPr>
                <w:rFonts w:cs="Arial"/>
                <w:lang w:eastAsia="da-DK"/>
              </w:rPr>
            </w:pPr>
          </w:p>
        </w:tc>
        <w:tc>
          <w:tcPr>
            <w:tcW w:w="2551" w:type="dxa"/>
          </w:tcPr>
          <w:p w14:paraId="5F6188EC" w14:textId="77777777" w:rsidR="002108D7" w:rsidRPr="002108D7" w:rsidRDefault="002108D7" w:rsidP="002108D7">
            <w:pPr>
              <w:rPr>
                <w:rFonts w:cs="Arial"/>
                <w:lang w:eastAsia="da-DK"/>
              </w:rPr>
            </w:pPr>
          </w:p>
        </w:tc>
      </w:tr>
      <w:tr w:rsidR="002108D7" w:rsidRPr="002108D7" w14:paraId="5F2F3343" w14:textId="77777777" w:rsidTr="00F500BC">
        <w:trPr>
          <w:cantSplit/>
        </w:trPr>
        <w:tc>
          <w:tcPr>
            <w:tcW w:w="3543" w:type="dxa"/>
            <w:shd w:val="clear" w:color="auto" w:fill="FFFFCC"/>
          </w:tcPr>
          <w:p w14:paraId="02CC450F" w14:textId="77777777" w:rsidR="002108D7" w:rsidRPr="002108D7" w:rsidRDefault="002108D7" w:rsidP="002108D7">
            <w:pPr>
              <w:rPr>
                <w:rFonts w:cs="Arial"/>
                <w:lang w:eastAsia="da-DK"/>
              </w:rPr>
            </w:pPr>
            <w:r w:rsidRPr="002108D7">
              <w:rPr>
                <w:rFonts w:cs="Arial"/>
                <w:lang w:eastAsia="da-DK"/>
              </w:rPr>
              <w:t>Orientering af øvrige entreprenører om ved særlig farligt arbejde i fælles områder</w:t>
            </w:r>
          </w:p>
        </w:tc>
        <w:tc>
          <w:tcPr>
            <w:tcW w:w="1560" w:type="dxa"/>
          </w:tcPr>
          <w:p w14:paraId="7181FED4"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2319F591" w14:textId="77777777" w:rsidR="002108D7" w:rsidRPr="002108D7" w:rsidRDefault="002108D7" w:rsidP="002108D7">
            <w:pPr>
              <w:rPr>
                <w:rFonts w:cs="Arial"/>
                <w:lang w:eastAsia="da-DK"/>
              </w:rPr>
            </w:pPr>
            <w:r w:rsidRPr="002108D7">
              <w:rPr>
                <w:rFonts w:cs="Arial"/>
                <w:lang w:eastAsia="da-DK"/>
              </w:rPr>
              <w:t>Den enkelte entreprenør</w:t>
            </w:r>
          </w:p>
        </w:tc>
        <w:tc>
          <w:tcPr>
            <w:tcW w:w="1559" w:type="dxa"/>
          </w:tcPr>
          <w:p w14:paraId="35EE9178"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tcPr>
          <w:p w14:paraId="1C4F819C" w14:textId="77777777" w:rsidR="002108D7" w:rsidRPr="002108D7" w:rsidRDefault="002108D7" w:rsidP="002108D7">
            <w:pPr>
              <w:rPr>
                <w:rFonts w:cs="Arial"/>
                <w:lang w:eastAsia="da-DK"/>
              </w:rPr>
            </w:pPr>
            <w:r w:rsidRPr="002108D7">
              <w:rPr>
                <w:rFonts w:cs="Arial"/>
                <w:lang w:eastAsia="da-DK"/>
              </w:rPr>
              <w:t>Den enkelte entreprenør</w:t>
            </w:r>
          </w:p>
        </w:tc>
        <w:tc>
          <w:tcPr>
            <w:tcW w:w="1560" w:type="dxa"/>
            <w:shd w:val="clear" w:color="auto" w:fill="CCFFFF"/>
          </w:tcPr>
          <w:p w14:paraId="312C0F6B"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02585C3C" w14:textId="77777777" w:rsidR="002108D7" w:rsidRPr="002108D7" w:rsidRDefault="002108D7" w:rsidP="002108D7">
            <w:pPr>
              <w:rPr>
                <w:rFonts w:cs="Arial"/>
                <w:lang w:eastAsia="da-DK"/>
              </w:rPr>
            </w:pPr>
          </w:p>
        </w:tc>
        <w:tc>
          <w:tcPr>
            <w:tcW w:w="2551" w:type="dxa"/>
          </w:tcPr>
          <w:p w14:paraId="12D70D8A" w14:textId="77777777" w:rsidR="002108D7" w:rsidRPr="002108D7" w:rsidRDefault="002108D7" w:rsidP="002108D7">
            <w:pPr>
              <w:rPr>
                <w:rFonts w:cs="Arial"/>
                <w:lang w:eastAsia="da-DK"/>
              </w:rPr>
            </w:pPr>
          </w:p>
        </w:tc>
      </w:tr>
      <w:tr w:rsidR="002108D7" w:rsidRPr="002108D7" w14:paraId="7ACA2BAE" w14:textId="77777777" w:rsidTr="005B0F8A">
        <w:trPr>
          <w:cantSplit/>
        </w:trPr>
        <w:tc>
          <w:tcPr>
            <w:tcW w:w="15451" w:type="dxa"/>
            <w:gridSpan w:val="8"/>
            <w:shd w:val="clear" w:color="auto" w:fill="auto"/>
          </w:tcPr>
          <w:p w14:paraId="30CE70CD" w14:textId="77777777" w:rsidR="002108D7" w:rsidRPr="002108D7" w:rsidRDefault="002108D7" w:rsidP="002108D7">
            <w:pPr>
              <w:rPr>
                <w:rFonts w:cs="Arial"/>
                <w:b/>
                <w:lang w:eastAsia="da-DK"/>
              </w:rPr>
            </w:pPr>
            <w:r w:rsidRPr="002108D7">
              <w:rPr>
                <w:rFonts w:cs="Arial"/>
                <w:b/>
                <w:lang w:eastAsia="da-DK"/>
              </w:rPr>
              <w:t>Vinterforanstaltninger – 1. oktober til 31. marts (30. april)</w:t>
            </w:r>
          </w:p>
        </w:tc>
      </w:tr>
      <w:tr w:rsidR="002108D7" w:rsidRPr="002108D7" w14:paraId="526509A1" w14:textId="77777777" w:rsidTr="00F500BC">
        <w:trPr>
          <w:cantSplit/>
        </w:trPr>
        <w:tc>
          <w:tcPr>
            <w:tcW w:w="3543" w:type="dxa"/>
            <w:shd w:val="clear" w:color="auto" w:fill="FFFFCC"/>
          </w:tcPr>
          <w:p w14:paraId="38FAAFCB" w14:textId="77777777" w:rsidR="002108D7" w:rsidRPr="002108D7" w:rsidRDefault="002108D7" w:rsidP="002108D7">
            <w:pPr>
              <w:rPr>
                <w:rFonts w:cs="Arial"/>
                <w:lang w:eastAsia="da-DK"/>
              </w:rPr>
            </w:pPr>
            <w:r w:rsidRPr="002108D7">
              <w:rPr>
                <w:rFonts w:cs="Arial"/>
                <w:lang w:eastAsia="da-DK"/>
              </w:rPr>
              <w:t>Etablering af vinterforanstaltninger</w:t>
            </w:r>
          </w:p>
        </w:tc>
        <w:tc>
          <w:tcPr>
            <w:tcW w:w="1560" w:type="dxa"/>
            <w:shd w:val="clear" w:color="auto" w:fill="CCFFFF"/>
          </w:tcPr>
          <w:p w14:paraId="0436C2B6"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43D869ED"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60649092"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0D0B2B53"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0089D36B"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42804F31" w14:textId="77777777" w:rsidR="002108D7" w:rsidRPr="002108D7" w:rsidRDefault="002108D7" w:rsidP="002108D7">
            <w:pPr>
              <w:rPr>
                <w:rFonts w:cs="Arial"/>
                <w:lang w:eastAsia="da-DK"/>
              </w:rPr>
            </w:pPr>
          </w:p>
        </w:tc>
        <w:tc>
          <w:tcPr>
            <w:tcW w:w="2551" w:type="dxa"/>
          </w:tcPr>
          <w:p w14:paraId="4F6AE1CB" w14:textId="77777777" w:rsidR="002108D7" w:rsidRPr="002108D7" w:rsidRDefault="002108D7" w:rsidP="002108D7">
            <w:pPr>
              <w:rPr>
                <w:rFonts w:cs="Arial"/>
                <w:lang w:eastAsia="da-DK"/>
              </w:rPr>
            </w:pPr>
          </w:p>
        </w:tc>
      </w:tr>
      <w:tr w:rsidR="002108D7" w:rsidRPr="002108D7" w14:paraId="116D426C" w14:textId="77777777" w:rsidTr="00F500BC">
        <w:trPr>
          <w:cantSplit/>
        </w:trPr>
        <w:tc>
          <w:tcPr>
            <w:tcW w:w="3543" w:type="dxa"/>
            <w:shd w:val="clear" w:color="auto" w:fill="FFFFCC"/>
          </w:tcPr>
          <w:p w14:paraId="092F3A03" w14:textId="77777777" w:rsidR="002108D7" w:rsidRPr="002108D7" w:rsidRDefault="002108D7" w:rsidP="002108D7">
            <w:pPr>
              <w:rPr>
                <w:rFonts w:cs="Arial"/>
                <w:lang w:eastAsia="da-DK"/>
              </w:rPr>
            </w:pPr>
            <w:r w:rsidRPr="002108D7">
              <w:rPr>
                <w:rFonts w:cs="Arial"/>
                <w:lang w:eastAsia="da-DK"/>
              </w:rPr>
              <w:t>Snerydning, grusning og afisning på gang-/køreveje, oplagsområder og P-arealer m.m.</w:t>
            </w:r>
          </w:p>
        </w:tc>
        <w:tc>
          <w:tcPr>
            <w:tcW w:w="1560" w:type="dxa"/>
            <w:shd w:val="clear" w:color="auto" w:fill="CCFFFF"/>
          </w:tcPr>
          <w:p w14:paraId="73D1345E"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3BD2EB97"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25A4D9FF"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404BD2D2"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37E38B32"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2F5FCCE4" w14:textId="77777777" w:rsidR="002108D7" w:rsidRPr="002108D7" w:rsidRDefault="002108D7" w:rsidP="002108D7">
            <w:pPr>
              <w:rPr>
                <w:rFonts w:cs="Arial"/>
                <w:lang w:eastAsia="da-DK"/>
              </w:rPr>
            </w:pPr>
          </w:p>
        </w:tc>
        <w:tc>
          <w:tcPr>
            <w:tcW w:w="2551" w:type="dxa"/>
          </w:tcPr>
          <w:p w14:paraId="0944047F" w14:textId="77777777" w:rsidR="002108D7" w:rsidRPr="002108D7" w:rsidRDefault="002108D7" w:rsidP="002108D7">
            <w:pPr>
              <w:rPr>
                <w:rFonts w:cs="Arial"/>
                <w:lang w:eastAsia="da-DK"/>
              </w:rPr>
            </w:pPr>
          </w:p>
        </w:tc>
      </w:tr>
      <w:tr w:rsidR="002108D7" w:rsidRPr="002108D7" w14:paraId="63B447AA" w14:textId="77777777" w:rsidTr="00F500BC">
        <w:trPr>
          <w:cantSplit/>
        </w:trPr>
        <w:tc>
          <w:tcPr>
            <w:tcW w:w="3543" w:type="dxa"/>
            <w:shd w:val="clear" w:color="auto" w:fill="FFFFCC"/>
          </w:tcPr>
          <w:p w14:paraId="2799EB3F" w14:textId="77777777" w:rsidR="002108D7" w:rsidRPr="002108D7" w:rsidRDefault="002108D7" w:rsidP="002108D7">
            <w:pPr>
              <w:rPr>
                <w:rFonts w:cs="Arial"/>
                <w:lang w:eastAsia="da-DK"/>
              </w:rPr>
            </w:pPr>
            <w:r w:rsidRPr="002108D7">
              <w:rPr>
                <w:rFonts w:cs="Arial"/>
                <w:lang w:eastAsia="da-DK"/>
              </w:rPr>
              <w:t>Snerydning, grusning og afisning på stilladser, trapper og trappetårne</w:t>
            </w:r>
          </w:p>
        </w:tc>
        <w:tc>
          <w:tcPr>
            <w:tcW w:w="1560" w:type="dxa"/>
            <w:shd w:val="clear" w:color="auto" w:fill="CCFFFF"/>
          </w:tcPr>
          <w:p w14:paraId="56E2AAB3"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50BB748F"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4273827E"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6461EEDE"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1C15A559"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057513FD" w14:textId="77777777" w:rsidR="002108D7" w:rsidRPr="002108D7" w:rsidRDefault="002108D7" w:rsidP="002108D7">
            <w:pPr>
              <w:rPr>
                <w:rFonts w:cs="Arial"/>
                <w:lang w:eastAsia="da-DK"/>
              </w:rPr>
            </w:pPr>
          </w:p>
        </w:tc>
        <w:tc>
          <w:tcPr>
            <w:tcW w:w="2551" w:type="dxa"/>
          </w:tcPr>
          <w:p w14:paraId="778C7D6A" w14:textId="77777777" w:rsidR="002108D7" w:rsidRPr="002108D7" w:rsidRDefault="002108D7" w:rsidP="002108D7">
            <w:pPr>
              <w:rPr>
                <w:rFonts w:cs="Arial"/>
                <w:lang w:eastAsia="da-DK"/>
              </w:rPr>
            </w:pPr>
          </w:p>
        </w:tc>
      </w:tr>
      <w:tr w:rsidR="002108D7" w:rsidRPr="002108D7" w14:paraId="6295D0D7" w14:textId="77777777" w:rsidTr="00F500BC">
        <w:trPr>
          <w:cantSplit/>
        </w:trPr>
        <w:tc>
          <w:tcPr>
            <w:tcW w:w="3543" w:type="dxa"/>
            <w:shd w:val="clear" w:color="auto" w:fill="FFFFCC"/>
          </w:tcPr>
          <w:p w14:paraId="162E1DDA" w14:textId="77777777" w:rsidR="002108D7" w:rsidRPr="002108D7" w:rsidRDefault="002108D7" w:rsidP="002108D7">
            <w:pPr>
              <w:rPr>
                <w:rFonts w:cs="Arial"/>
                <w:lang w:eastAsia="da-DK"/>
              </w:rPr>
            </w:pPr>
            <w:r w:rsidRPr="002108D7">
              <w:rPr>
                <w:rFonts w:cs="Arial"/>
                <w:lang w:eastAsia="da-DK"/>
              </w:rPr>
              <w:t xml:space="preserve">Bortledning af vand og smeltevand </w:t>
            </w:r>
          </w:p>
        </w:tc>
        <w:tc>
          <w:tcPr>
            <w:tcW w:w="1560" w:type="dxa"/>
            <w:shd w:val="clear" w:color="auto" w:fill="CCFFFF"/>
          </w:tcPr>
          <w:p w14:paraId="023BE68D"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4F086518"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101B3A91"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7FA285EB"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18F87FE2"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104ED027" w14:textId="77777777" w:rsidR="002108D7" w:rsidRPr="002108D7" w:rsidRDefault="002108D7" w:rsidP="002108D7">
            <w:pPr>
              <w:rPr>
                <w:rFonts w:cs="Arial"/>
                <w:lang w:eastAsia="da-DK"/>
              </w:rPr>
            </w:pPr>
          </w:p>
        </w:tc>
        <w:tc>
          <w:tcPr>
            <w:tcW w:w="2551" w:type="dxa"/>
          </w:tcPr>
          <w:p w14:paraId="3A9433D9" w14:textId="77777777" w:rsidR="002108D7" w:rsidRPr="002108D7" w:rsidRDefault="002108D7" w:rsidP="002108D7">
            <w:pPr>
              <w:rPr>
                <w:rFonts w:cs="Arial"/>
                <w:lang w:eastAsia="da-DK"/>
              </w:rPr>
            </w:pPr>
          </w:p>
        </w:tc>
      </w:tr>
      <w:tr w:rsidR="002108D7" w:rsidRPr="002108D7" w14:paraId="557E1AAD" w14:textId="77777777" w:rsidTr="00F500BC">
        <w:trPr>
          <w:cantSplit/>
          <w:trHeight w:val="504"/>
        </w:trPr>
        <w:tc>
          <w:tcPr>
            <w:tcW w:w="3543" w:type="dxa"/>
            <w:shd w:val="clear" w:color="auto" w:fill="FFFFCC"/>
          </w:tcPr>
          <w:p w14:paraId="5EF2DF51" w14:textId="28E6D4E2" w:rsidR="002108D7" w:rsidRPr="002108D7" w:rsidRDefault="002108D7" w:rsidP="002108D7">
            <w:pPr>
              <w:rPr>
                <w:rFonts w:cs="Arial"/>
                <w:lang w:eastAsia="da-DK"/>
              </w:rPr>
            </w:pPr>
            <w:r w:rsidRPr="002108D7">
              <w:rPr>
                <w:rFonts w:cs="Arial"/>
                <w:lang w:eastAsia="da-DK"/>
              </w:rPr>
              <w:t>Lukning/inddækning af åbninger i konstruktioner</w:t>
            </w:r>
          </w:p>
        </w:tc>
        <w:tc>
          <w:tcPr>
            <w:tcW w:w="1560" w:type="dxa"/>
            <w:shd w:val="clear" w:color="auto" w:fill="CCFFFF"/>
          </w:tcPr>
          <w:p w14:paraId="266DFF98"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64F32389"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5EA73D3F"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50E58B1A"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11164FE5"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2003C9CD" w14:textId="77777777" w:rsidR="002108D7" w:rsidRPr="002108D7" w:rsidRDefault="002108D7" w:rsidP="002108D7">
            <w:pPr>
              <w:rPr>
                <w:rFonts w:cs="Arial"/>
                <w:lang w:eastAsia="da-DK"/>
              </w:rPr>
            </w:pPr>
          </w:p>
        </w:tc>
        <w:tc>
          <w:tcPr>
            <w:tcW w:w="2551" w:type="dxa"/>
          </w:tcPr>
          <w:p w14:paraId="4C618D7F" w14:textId="77777777" w:rsidR="002108D7" w:rsidRPr="002108D7" w:rsidRDefault="002108D7" w:rsidP="002108D7">
            <w:pPr>
              <w:rPr>
                <w:rFonts w:cs="Arial"/>
                <w:lang w:eastAsia="da-DK"/>
              </w:rPr>
            </w:pPr>
          </w:p>
        </w:tc>
      </w:tr>
      <w:tr w:rsidR="002108D7" w:rsidRPr="002108D7" w14:paraId="52259636" w14:textId="77777777" w:rsidTr="00F500BC">
        <w:trPr>
          <w:cantSplit/>
        </w:trPr>
        <w:tc>
          <w:tcPr>
            <w:tcW w:w="3543" w:type="dxa"/>
            <w:shd w:val="clear" w:color="auto" w:fill="FFFFCC"/>
          </w:tcPr>
          <w:p w14:paraId="61D23B02" w14:textId="77777777" w:rsidR="002108D7" w:rsidRPr="002108D7" w:rsidRDefault="002108D7" w:rsidP="002108D7">
            <w:pPr>
              <w:rPr>
                <w:rFonts w:cs="Arial"/>
                <w:lang w:eastAsia="da-DK"/>
              </w:rPr>
            </w:pPr>
            <w:r w:rsidRPr="002108D7">
              <w:rPr>
                <w:rFonts w:cs="Arial"/>
                <w:lang w:eastAsia="da-DK"/>
              </w:rPr>
              <w:t>Læskærm og overdækning af stationære arbejdssteder</w:t>
            </w:r>
          </w:p>
        </w:tc>
        <w:tc>
          <w:tcPr>
            <w:tcW w:w="1560" w:type="dxa"/>
            <w:shd w:val="clear" w:color="auto" w:fill="CCFFFF"/>
          </w:tcPr>
          <w:p w14:paraId="592EA599"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6D93D1AB"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5ADF8D52"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4D3D7AE6"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4AA0A9EA"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10A3401D" w14:textId="77777777" w:rsidR="002108D7" w:rsidRPr="002108D7" w:rsidRDefault="002108D7" w:rsidP="002108D7">
            <w:pPr>
              <w:rPr>
                <w:rFonts w:cs="Arial"/>
                <w:lang w:eastAsia="da-DK"/>
              </w:rPr>
            </w:pPr>
          </w:p>
        </w:tc>
        <w:tc>
          <w:tcPr>
            <w:tcW w:w="2551" w:type="dxa"/>
          </w:tcPr>
          <w:p w14:paraId="61DF64A9" w14:textId="77777777" w:rsidR="002108D7" w:rsidRPr="002108D7" w:rsidRDefault="002108D7" w:rsidP="002108D7">
            <w:pPr>
              <w:rPr>
                <w:rFonts w:cs="Arial"/>
                <w:lang w:eastAsia="da-DK"/>
              </w:rPr>
            </w:pPr>
          </w:p>
        </w:tc>
      </w:tr>
      <w:tr w:rsidR="002108D7" w:rsidRPr="002108D7" w14:paraId="34BF28DA" w14:textId="77777777" w:rsidTr="00F500BC">
        <w:trPr>
          <w:cantSplit/>
        </w:trPr>
        <w:tc>
          <w:tcPr>
            <w:tcW w:w="3543" w:type="dxa"/>
            <w:shd w:val="clear" w:color="auto" w:fill="FFFFCC"/>
          </w:tcPr>
          <w:p w14:paraId="07008843" w14:textId="77777777" w:rsidR="002108D7" w:rsidRPr="002108D7" w:rsidRDefault="002108D7" w:rsidP="002108D7">
            <w:pPr>
              <w:rPr>
                <w:rFonts w:cs="Arial"/>
                <w:lang w:eastAsia="da-DK"/>
              </w:rPr>
            </w:pPr>
            <w:r w:rsidRPr="002108D7">
              <w:rPr>
                <w:rFonts w:cs="Arial"/>
                <w:lang w:eastAsia="da-DK"/>
              </w:rPr>
              <w:t>Udendørs arbejdsbelysning</w:t>
            </w:r>
          </w:p>
          <w:p w14:paraId="3A78225F" w14:textId="77777777" w:rsidR="002108D7" w:rsidRPr="002108D7" w:rsidRDefault="002108D7" w:rsidP="002108D7">
            <w:pPr>
              <w:rPr>
                <w:rFonts w:cs="Arial"/>
                <w:lang w:eastAsia="da-DK"/>
              </w:rPr>
            </w:pPr>
          </w:p>
        </w:tc>
        <w:tc>
          <w:tcPr>
            <w:tcW w:w="1560" w:type="dxa"/>
            <w:shd w:val="clear" w:color="auto" w:fill="CCFFFF"/>
          </w:tcPr>
          <w:p w14:paraId="2DCB5A8C"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6D5D8400"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379DD75B"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3D5B9281"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7D102D89"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70AFD654" w14:textId="77777777" w:rsidR="002108D7" w:rsidRPr="002108D7" w:rsidRDefault="002108D7" w:rsidP="002108D7">
            <w:pPr>
              <w:rPr>
                <w:rFonts w:cs="Arial"/>
                <w:lang w:eastAsia="da-DK"/>
              </w:rPr>
            </w:pPr>
          </w:p>
        </w:tc>
        <w:tc>
          <w:tcPr>
            <w:tcW w:w="2551" w:type="dxa"/>
          </w:tcPr>
          <w:p w14:paraId="24BE5492" w14:textId="77777777" w:rsidR="002108D7" w:rsidRPr="002108D7" w:rsidRDefault="002108D7" w:rsidP="002108D7">
            <w:pPr>
              <w:rPr>
                <w:rFonts w:cs="Arial"/>
                <w:lang w:eastAsia="da-DK"/>
              </w:rPr>
            </w:pPr>
          </w:p>
        </w:tc>
      </w:tr>
      <w:tr w:rsidR="002108D7" w:rsidRPr="002108D7" w14:paraId="2F665030" w14:textId="77777777" w:rsidTr="00F500BC">
        <w:trPr>
          <w:cantSplit/>
        </w:trPr>
        <w:tc>
          <w:tcPr>
            <w:tcW w:w="3543" w:type="dxa"/>
            <w:shd w:val="clear" w:color="auto" w:fill="FFFFCC"/>
          </w:tcPr>
          <w:p w14:paraId="248EF56F" w14:textId="77777777" w:rsidR="002108D7" w:rsidRPr="002108D7" w:rsidRDefault="002108D7" w:rsidP="002108D7">
            <w:pPr>
              <w:rPr>
                <w:rFonts w:cs="Arial"/>
                <w:lang w:eastAsia="da-DK"/>
              </w:rPr>
            </w:pPr>
            <w:r w:rsidRPr="002108D7">
              <w:rPr>
                <w:rFonts w:cs="Arial"/>
                <w:lang w:eastAsia="da-DK"/>
              </w:rPr>
              <w:t>Frostsikring af vandinstallationer</w:t>
            </w:r>
          </w:p>
          <w:p w14:paraId="1B6A6CAE" w14:textId="77777777" w:rsidR="002108D7" w:rsidRPr="002108D7" w:rsidRDefault="002108D7" w:rsidP="002108D7">
            <w:pPr>
              <w:rPr>
                <w:rFonts w:cs="Arial"/>
                <w:lang w:eastAsia="da-DK"/>
              </w:rPr>
            </w:pPr>
          </w:p>
        </w:tc>
        <w:tc>
          <w:tcPr>
            <w:tcW w:w="1560" w:type="dxa"/>
            <w:shd w:val="clear" w:color="auto" w:fill="CCFFFF"/>
          </w:tcPr>
          <w:p w14:paraId="5CD82261"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6AABD4E7" w14:textId="77777777" w:rsidR="002108D7" w:rsidRPr="002108D7" w:rsidRDefault="002108D7" w:rsidP="002108D7">
            <w:pPr>
              <w:rPr>
                <w:rFonts w:cs="Arial"/>
                <w:lang w:eastAsia="da-DK"/>
              </w:rPr>
            </w:pPr>
            <w:r w:rsidRPr="00F500BC">
              <w:rPr>
                <w:rFonts w:cs="Arial"/>
                <w:lang w:eastAsia="da-DK"/>
              </w:rPr>
              <w:t>&lt;Entreprenøren&gt;</w:t>
            </w:r>
          </w:p>
        </w:tc>
        <w:tc>
          <w:tcPr>
            <w:tcW w:w="1559" w:type="dxa"/>
            <w:shd w:val="clear" w:color="auto" w:fill="CCFFFF"/>
          </w:tcPr>
          <w:p w14:paraId="5D1390CF"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52A74ECF" w14:textId="77777777" w:rsidR="002108D7" w:rsidRPr="002108D7" w:rsidRDefault="002108D7" w:rsidP="002108D7">
            <w:pPr>
              <w:rPr>
                <w:rFonts w:cs="Arial"/>
                <w:lang w:eastAsia="da-DK"/>
              </w:rPr>
            </w:pPr>
            <w:r w:rsidRPr="00F500BC">
              <w:rPr>
                <w:rFonts w:cs="Arial"/>
                <w:lang w:eastAsia="da-DK"/>
              </w:rPr>
              <w:t>&lt;Entreprenøren&gt;</w:t>
            </w:r>
          </w:p>
        </w:tc>
        <w:tc>
          <w:tcPr>
            <w:tcW w:w="1560" w:type="dxa"/>
            <w:shd w:val="clear" w:color="auto" w:fill="CCFFFF"/>
          </w:tcPr>
          <w:p w14:paraId="77872D78" w14:textId="77777777" w:rsidR="002108D7" w:rsidRPr="002108D7" w:rsidRDefault="002108D7" w:rsidP="002108D7">
            <w:pPr>
              <w:rPr>
                <w:rFonts w:cs="Arial"/>
                <w:lang w:eastAsia="da-DK"/>
              </w:rPr>
            </w:pPr>
            <w:r w:rsidRPr="00F500BC">
              <w:rPr>
                <w:rFonts w:cs="Arial"/>
                <w:lang w:eastAsia="da-DK"/>
              </w:rPr>
              <w:t>&lt;Dato&gt;</w:t>
            </w:r>
          </w:p>
        </w:tc>
        <w:tc>
          <w:tcPr>
            <w:tcW w:w="1559" w:type="dxa"/>
          </w:tcPr>
          <w:p w14:paraId="17E83F5F" w14:textId="77777777" w:rsidR="002108D7" w:rsidRPr="002108D7" w:rsidRDefault="002108D7" w:rsidP="002108D7">
            <w:pPr>
              <w:rPr>
                <w:rFonts w:cs="Arial"/>
                <w:lang w:eastAsia="da-DK"/>
              </w:rPr>
            </w:pPr>
          </w:p>
        </w:tc>
        <w:tc>
          <w:tcPr>
            <w:tcW w:w="2551" w:type="dxa"/>
          </w:tcPr>
          <w:p w14:paraId="43D3CCD8" w14:textId="77777777" w:rsidR="002108D7" w:rsidRPr="002108D7" w:rsidRDefault="002108D7" w:rsidP="002108D7">
            <w:pPr>
              <w:rPr>
                <w:rFonts w:cs="Arial"/>
                <w:lang w:eastAsia="da-DK"/>
              </w:rPr>
            </w:pPr>
          </w:p>
        </w:tc>
      </w:tr>
      <w:bookmarkEnd w:id="36"/>
    </w:tbl>
    <w:p w14:paraId="01DF6B5E" w14:textId="77777777" w:rsidR="00DC7258" w:rsidRDefault="00DC7258">
      <w:r>
        <w:br w:type="page"/>
      </w:r>
    </w:p>
    <w:p w14:paraId="7F17B764" w14:textId="77777777" w:rsidR="00DC7258" w:rsidRDefault="00DC7258" w:rsidP="0059161D">
      <w:pPr>
        <w:pStyle w:val="Overskrift1"/>
        <w:numPr>
          <w:ilvl w:val="0"/>
          <w:numId w:val="0"/>
        </w:numPr>
        <w:ind w:left="360"/>
      </w:pPr>
      <w:bookmarkStart w:id="37" w:name="_Toc126590631"/>
      <w:r>
        <w:lastRenderedPageBreak/>
        <w:t>Bilag 4: Byggepladstegning</w:t>
      </w:r>
      <w:bookmarkEnd w:id="37"/>
    </w:p>
    <w:p w14:paraId="12746D23" w14:textId="312B53F2" w:rsidR="00BE4DA8" w:rsidRPr="00BE4DA8" w:rsidRDefault="005F1B2C" w:rsidP="0059161D">
      <w:pPr>
        <w:pStyle w:val="Overskrift1"/>
        <w:numPr>
          <w:ilvl w:val="0"/>
          <w:numId w:val="0"/>
        </w:numPr>
        <w:ind w:left="360"/>
      </w:pPr>
      <w:r>
        <w:br w:type="page"/>
      </w:r>
      <w:bookmarkStart w:id="38" w:name="_Hlk125027115"/>
      <w:bookmarkStart w:id="39" w:name="_Toc126590632"/>
      <w:r w:rsidR="00BE4DA8">
        <w:lastRenderedPageBreak/>
        <w:t xml:space="preserve">Bilag </w:t>
      </w:r>
      <w:r w:rsidR="00DC7258">
        <w:t>5</w:t>
      </w:r>
      <w:r w:rsidR="00BE4DA8">
        <w:t xml:space="preserve">: </w:t>
      </w:r>
      <w:bookmarkEnd w:id="38"/>
      <w:r w:rsidR="00BE4DA8" w:rsidRPr="00BE4DA8">
        <w:t>Farligt og særlig farligt arbejde</w:t>
      </w:r>
      <w:bookmarkEnd w:id="39"/>
    </w:p>
    <w:p w14:paraId="3C82E6F3" w14:textId="54EE96C6" w:rsidR="002108D7" w:rsidRDefault="002108D7" w:rsidP="00BE4DA8">
      <w:pPr>
        <w:pStyle w:val="Overskrift1"/>
        <w:numPr>
          <w:ilvl w:val="0"/>
          <w:numId w:val="0"/>
        </w:numPr>
      </w:pPr>
    </w:p>
    <w:p w14:paraId="601B1E5E" w14:textId="0D9C2FCF" w:rsidR="00D277F2" w:rsidRDefault="00D277F2" w:rsidP="00D277F2">
      <w:pPr>
        <w:rPr>
          <w:color w:val="FF0000"/>
        </w:rPr>
      </w:pPr>
      <w:r>
        <w:rPr>
          <w:color w:val="FF0000"/>
        </w:rPr>
        <w:t>I nedenstående skema skal du overføre konkrete løsningsforslag fra Arbejdsmiljøloggen til sidste kolonne.</w:t>
      </w:r>
    </w:p>
    <w:p w14:paraId="3BE2BFFD" w14:textId="57334F8E" w:rsidR="00351C82" w:rsidRPr="005F1B2C" w:rsidRDefault="00351C82" w:rsidP="00D277F2">
      <w:pPr>
        <w:rPr>
          <w:color w:val="FF0000"/>
        </w:rPr>
      </w:pPr>
      <w:r>
        <w:rPr>
          <w:color w:val="FF0000"/>
        </w:rPr>
        <w:t xml:space="preserve">Hovedposter er </w:t>
      </w:r>
      <w:proofErr w:type="spellStart"/>
      <w:r>
        <w:rPr>
          <w:color w:val="FF0000"/>
        </w:rPr>
        <w:t>VD’s</w:t>
      </w:r>
      <w:proofErr w:type="spellEnd"/>
      <w:r>
        <w:rPr>
          <w:color w:val="FF0000"/>
        </w:rPr>
        <w:t xml:space="preserve"> opdeling i fagområder m.m. og går igen i store dele af </w:t>
      </w:r>
      <w:r w:rsidR="00865732">
        <w:rPr>
          <w:color w:val="FF0000"/>
        </w:rPr>
        <w:t>projektet</w:t>
      </w:r>
      <w:r>
        <w:rPr>
          <w:color w:val="FF0000"/>
        </w:rPr>
        <w:t>.</w:t>
      </w:r>
    </w:p>
    <w:p w14:paraId="5172CABC" w14:textId="77777777" w:rsidR="00D277F2" w:rsidRPr="00D277F2" w:rsidRDefault="00D277F2" w:rsidP="005F1B2C"/>
    <w:tbl>
      <w:tblPr>
        <w:tblW w:w="148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256"/>
        <w:gridCol w:w="2693"/>
        <w:gridCol w:w="2551"/>
        <w:gridCol w:w="1701"/>
        <w:gridCol w:w="4678"/>
      </w:tblGrid>
      <w:tr w:rsidR="002A6006" w:rsidRPr="00F576B9" w14:paraId="30F4385C" w14:textId="77777777" w:rsidTr="00022823">
        <w:trPr>
          <w:cantSplit/>
          <w:trHeight w:val="783"/>
          <w:tblHeader/>
        </w:trPr>
        <w:tc>
          <w:tcPr>
            <w:tcW w:w="3256" w:type="dxa"/>
            <w:tcBorders>
              <w:bottom w:val="single" w:sz="4" w:space="0" w:color="auto"/>
            </w:tcBorders>
            <w:shd w:val="clear" w:color="auto" w:fill="BFBFBF" w:themeFill="background1" w:themeFillShade="BF"/>
          </w:tcPr>
          <w:p w14:paraId="7D10B23B" w14:textId="6B9D28DD" w:rsidR="00EA0BBB" w:rsidRPr="0039798C" w:rsidRDefault="000D60FA" w:rsidP="005B0F8A">
            <w:pPr>
              <w:pStyle w:val="Fremhvparadigme"/>
              <w:rPr>
                <w:sz w:val="18"/>
                <w:lang w:eastAsia="da-DK"/>
              </w:rPr>
            </w:pPr>
            <w:r>
              <w:rPr>
                <w:sz w:val="18"/>
                <w:lang w:eastAsia="da-DK"/>
              </w:rPr>
              <w:t>Hovedposter</w:t>
            </w:r>
          </w:p>
        </w:tc>
        <w:tc>
          <w:tcPr>
            <w:tcW w:w="2693" w:type="dxa"/>
            <w:tcBorders>
              <w:right w:val="single" w:sz="4" w:space="0" w:color="auto"/>
            </w:tcBorders>
            <w:shd w:val="clear" w:color="auto" w:fill="BFBFBF" w:themeFill="background1" w:themeFillShade="BF"/>
          </w:tcPr>
          <w:p w14:paraId="04928995" w14:textId="77777777" w:rsidR="00EA0BBB" w:rsidRPr="0039798C" w:rsidRDefault="00EA0BBB" w:rsidP="005B0F8A">
            <w:pPr>
              <w:pStyle w:val="Fremhvparadigme"/>
              <w:rPr>
                <w:sz w:val="18"/>
                <w:lang w:eastAsia="da-DK"/>
              </w:rPr>
            </w:pPr>
            <w:r>
              <w:rPr>
                <w:sz w:val="18"/>
                <w:lang w:eastAsia="da-DK"/>
              </w:rPr>
              <w:t>Farligt og s</w:t>
            </w:r>
            <w:r w:rsidRPr="0039798C">
              <w:rPr>
                <w:sz w:val="18"/>
                <w:lang w:eastAsia="da-DK"/>
              </w:rPr>
              <w:t>ærlig farlig</w:t>
            </w:r>
            <w:r>
              <w:rPr>
                <w:sz w:val="18"/>
                <w:lang w:eastAsia="da-DK"/>
              </w:rPr>
              <w:t>t</w:t>
            </w:r>
            <w:r w:rsidRPr="0039798C">
              <w:rPr>
                <w:sz w:val="18"/>
                <w:lang w:eastAsia="da-DK"/>
              </w:rPr>
              <w:t xml:space="preserve"> arbejder</w:t>
            </w:r>
          </w:p>
        </w:tc>
        <w:tc>
          <w:tcPr>
            <w:tcW w:w="2551" w:type="dxa"/>
            <w:shd w:val="clear" w:color="auto" w:fill="BFBFBF" w:themeFill="background1" w:themeFillShade="BF"/>
          </w:tcPr>
          <w:p w14:paraId="04B4CE42" w14:textId="77777777" w:rsidR="00EA0BBB" w:rsidRPr="0039798C" w:rsidRDefault="00EA0BBB" w:rsidP="005B0F8A">
            <w:pPr>
              <w:pStyle w:val="Fremhvparadigme"/>
              <w:rPr>
                <w:sz w:val="18"/>
                <w:lang w:eastAsia="da-DK"/>
              </w:rPr>
            </w:pPr>
            <w:r w:rsidRPr="0039798C">
              <w:rPr>
                <w:sz w:val="18"/>
                <w:lang w:eastAsia="da-DK"/>
              </w:rPr>
              <w:t>Risici</w:t>
            </w:r>
          </w:p>
        </w:tc>
        <w:tc>
          <w:tcPr>
            <w:tcW w:w="1701" w:type="dxa"/>
            <w:shd w:val="clear" w:color="auto" w:fill="BFBFBF" w:themeFill="background1" w:themeFillShade="BF"/>
          </w:tcPr>
          <w:p w14:paraId="27596523" w14:textId="77777777" w:rsidR="00EA0BBB" w:rsidRPr="0039798C" w:rsidRDefault="00EA0BBB" w:rsidP="005B0F8A">
            <w:pPr>
              <w:pStyle w:val="Fremhvparadigme"/>
              <w:rPr>
                <w:sz w:val="18"/>
                <w:lang w:eastAsia="da-DK"/>
              </w:rPr>
            </w:pPr>
            <w:r w:rsidRPr="0039798C">
              <w:rPr>
                <w:sz w:val="18"/>
                <w:lang w:eastAsia="da-DK"/>
              </w:rPr>
              <w:t>Lokalitet</w:t>
            </w:r>
          </w:p>
          <w:p w14:paraId="2B89BB2B" w14:textId="77777777" w:rsidR="00EA0BBB" w:rsidRPr="0039798C" w:rsidRDefault="00EA0BBB" w:rsidP="005B0F8A">
            <w:pPr>
              <w:pStyle w:val="Fremhvparadigme"/>
              <w:rPr>
                <w:sz w:val="18"/>
                <w:lang w:eastAsia="da-DK"/>
              </w:rPr>
            </w:pPr>
          </w:p>
        </w:tc>
        <w:tc>
          <w:tcPr>
            <w:tcW w:w="4678" w:type="dxa"/>
            <w:shd w:val="clear" w:color="auto" w:fill="BFBFBF" w:themeFill="background1" w:themeFillShade="BF"/>
          </w:tcPr>
          <w:p w14:paraId="5DDE3716" w14:textId="37204253" w:rsidR="00EA0BBB" w:rsidRPr="0039798C" w:rsidRDefault="00EA0BBB" w:rsidP="005B0F8A">
            <w:pPr>
              <w:pStyle w:val="Fremhvparadigme"/>
              <w:rPr>
                <w:sz w:val="18"/>
                <w:lang w:eastAsia="da-DK"/>
              </w:rPr>
            </w:pPr>
            <w:r w:rsidRPr="0039798C">
              <w:rPr>
                <w:sz w:val="18"/>
                <w:lang w:eastAsia="da-DK"/>
              </w:rPr>
              <w:t>Henvisning o</w:t>
            </w:r>
            <w:r w:rsidR="00FD0DC4">
              <w:rPr>
                <w:sz w:val="18"/>
                <w:lang w:eastAsia="da-DK"/>
              </w:rPr>
              <w:t>g</w:t>
            </w:r>
            <w:r w:rsidRPr="0039798C">
              <w:rPr>
                <w:sz w:val="18"/>
                <w:lang w:eastAsia="da-DK"/>
              </w:rPr>
              <w:t xml:space="preserve"> forslag til udførelsesmetode</w:t>
            </w:r>
          </w:p>
        </w:tc>
      </w:tr>
      <w:tr w:rsidR="002A6006" w:rsidRPr="00F576B9" w14:paraId="6C0876C7" w14:textId="77777777" w:rsidTr="00022823">
        <w:trPr>
          <w:trHeight w:val="313"/>
        </w:trPr>
        <w:tc>
          <w:tcPr>
            <w:tcW w:w="14879" w:type="dxa"/>
            <w:gridSpan w:val="5"/>
            <w:tcBorders>
              <w:bottom w:val="nil"/>
            </w:tcBorders>
            <w:shd w:val="clear" w:color="auto" w:fill="FFFFCC"/>
          </w:tcPr>
          <w:p w14:paraId="2422F472" w14:textId="3071B8E2" w:rsidR="00EA0BBB" w:rsidRPr="00EA0BBB" w:rsidRDefault="00EA0BBB" w:rsidP="002A6006">
            <w:pPr>
              <w:rPr>
                <w:shd w:val="clear" w:color="auto" w:fill="CCFFFF"/>
                <w:lang w:eastAsia="da-DK"/>
              </w:rPr>
            </w:pPr>
          </w:p>
        </w:tc>
      </w:tr>
      <w:tr w:rsidR="002A6006" w:rsidRPr="00F576B9" w14:paraId="34148192" w14:textId="77777777" w:rsidTr="00022823">
        <w:tc>
          <w:tcPr>
            <w:tcW w:w="3256" w:type="dxa"/>
            <w:vMerge w:val="restart"/>
            <w:shd w:val="clear" w:color="auto" w:fill="FFFFCC"/>
          </w:tcPr>
          <w:p w14:paraId="1BC1A76E" w14:textId="4A8BF0B4" w:rsidR="00EA0BBB" w:rsidRPr="00F576B9" w:rsidRDefault="00D277F2" w:rsidP="005B0F8A">
            <w:pPr>
              <w:spacing w:before="20" w:after="20" w:line="240" w:lineRule="atLeast"/>
              <w:rPr>
                <w:rFonts w:eastAsia="Times New Roman" w:cstheme="minorHAnsi"/>
                <w:b/>
                <w:kern w:val="26"/>
                <w:sz w:val="16"/>
                <w:szCs w:val="16"/>
                <w:lang w:eastAsia="da-DK"/>
              </w:rPr>
            </w:pPr>
            <w:r w:rsidRPr="005F1B2C">
              <w:rPr>
                <w:b/>
                <w:bCs/>
                <w:sz w:val="18"/>
                <w:szCs w:val="18"/>
                <w:lang w:eastAsia="da-DK"/>
              </w:rPr>
              <w:t>Fælles for alle hovedposter</w:t>
            </w:r>
            <w:r>
              <w:rPr>
                <w:sz w:val="18"/>
                <w:szCs w:val="18"/>
                <w:lang w:eastAsia="da-DK"/>
              </w:rPr>
              <w:t>: Trafikafvikling</w:t>
            </w:r>
          </w:p>
        </w:tc>
        <w:tc>
          <w:tcPr>
            <w:tcW w:w="2693" w:type="dxa"/>
            <w:shd w:val="clear" w:color="auto" w:fill="auto"/>
          </w:tcPr>
          <w:p w14:paraId="6F40F99B" w14:textId="0BD8C198" w:rsidR="00EA0BBB" w:rsidRPr="00D7041D" w:rsidRDefault="00EA0BBB" w:rsidP="00EA0BBB">
            <w:pPr>
              <w:rPr>
                <w:shd w:val="clear" w:color="auto" w:fill="CCFFFF"/>
                <w:lang w:eastAsia="da-DK"/>
              </w:rPr>
            </w:pPr>
          </w:p>
        </w:tc>
        <w:tc>
          <w:tcPr>
            <w:tcW w:w="2551" w:type="dxa"/>
            <w:shd w:val="clear" w:color="auto" w:fill="auto"/>
          </w:tcPr>
          <w:p w14:paraId="2AB49690" w14:textId="4952E2EF" w:rsidR="00EA0BBB" w:rsidRPr="00D7041D" w:rsidRDefault="00EA0BBB" w:rsidP="00EA0BBB">
            <w:pPr>
              <w:rPr>
                <w:shd w:val="clear" w:color="auto" w:fill="CCFFFF"/>
                <w:lang w:eastAsia="da-DK"/>
              </w:rPr>
            </w:pPr>
          </w:p>
        </w:tc>
        <w:tc>
          <w:tcPr>
            <w:tcW w:w="1701" w:type="dxa"/>
            <w:shd w:val="clear" w:color="auto" w:fill="auto"/>
          </w:tcPr>
          <w:p w14:paraId="6D00D17A" w14:textId="5C1C6B72" w:rsidR="00EA0BBB" w:rsidRPr="00D7041D" w:rsidRDefault="00EA0BBB" w:rsidP="00EA0BBB">
            <w:pPr>
              <w:rPr>
                <w:i/>
                <w:kern w:val="26"/>
                <w:szCs w:val="16"/>
                <w:lang w:eastAsia="da-DK"/>
              </w:rPr>
            </w:pPr>
          </w:p>
        </w:tc>
        <w:tc>
          <w:tcPr>
            <w:tcW w:w="4678" w:type="dxa"/>
            <w:shd w:val="clear" w:color="auto" w:fill="auto"/>
          </w:tcPr>
          <w:p w14:paraId="537113E1" w14:textId="50E77FBE" w:rsidR="00EA0BBB" w:rsidRPr="00D7041D" w:rsidRDefault="00EA0BBB" w:rsidP="00EA0BBB">
            <w:pPr>
              <w:rPr>
                <w:szCs w:val="16"/>
                <w:shd w:val="clear" w:color="auto" w:fill="CCFFFF"/>
                <w:lang w:eastAsia="da-DK"/>
              </w:rPr>
            </w:pPr>
          </w:p>
        </w:tc>
      </w:tr>
      <w:tr w:rsidR="002A6006" w:rsidRPr="00F576B9" w14:paraId="674A2E25" w14:textId="77777777" w:rsidTr="00022823">
        <w:tc>
          <w:tcPr>
            <w:tcW w:w="3256" w:type="dxa"/>
            <w:vMerge/>
            <w:shd w:val="clear" w:color="auto" w:fill="FFFFCC"/>
          </w:tcPr>
          <w:p w14:paraId="372F4C9B" w14:textId="77777777" w:rsidR="00EA0BBB" w:rsidRPr="00F576B9" w:rsidRDefault="00EA0BBB" w:rsidP="005B0F8A">
            <w:pPr>
              <w:spacing w:before="20" w:after="20" w:line="240" w:lineRule="atLeast"/>
              <w:rPr>
                <w:rFonts w:eastAsia="Times New Roman" w:cstheme="minorHAnsi"/>
                <w:b/>
                <w:kern w:val="26"/>
                <w:sz w:val="16"/>
                <w:szCs w:val="16"/>
                <w:lang w:eastAsia="da-DK"/>
              </w:rPr>
            </w:pPr>
          </w:p>
        </w:tc>
        <w:tc>
          <w:tcPr>
            <w:tcW w:w="2693" w:type="dxa"/>
            <w:shd w:val="clear" w:color="auto" w:fill="auto"/>
          </w:tcPr>
          <w:p w14:paraId="2C9AA309" w14:textId="77777777" w:rsidR="00EA0BBB" w:rsidRPr="00D7041D" w:rsidRDefault="00EA0BBB" w:rsidP="00EA0BBB">
            <w:pPr>
              <w:rPr>
                <w:shd w:val="clear" w:color="auto" w:fill="CCFFFF"/>
                <w:lang w:eastAsia="da-DK"/>
              </w:rPr>
            </w:pPr>
          </w:p>
        </w:tc>
        <w:tc>
          <w:tcPr>
            <w:tcW w:w="2551" w:type="dxa"/>
            <w:shd w:val="clear" w:color="auto" w:fill="auto"/>
          </w:tcPr>
          <w:p w14:paraId="436D6A1C" w14:textId="77777777" w:rsidR="00EA0BBB" w:rsidRPr="00D7041D" w:rsidRDefault="00EA0BBB" w:rsidP="00EA0BBB">
            <w:pPr>
              <w:rPr>
                <w:shd w:val="clear" w:color="auto" w:fill="CCFFFF"/>
                <w:lang w:eastAsia="da-DK"/>
              </w:rPr>
            </w:pPr>
          </w:p>
        </w:tc>
        <w:tc>
          <w:tcPr>
            <w:tcW w:w="1701" w:type="dxa"/>
            <w:shd w:val="clear" w:color="auto" w:fill="auto"/>
          </w:tcPr>
          <w:p w14:paraId="578C85D8" w14:textId="77777777" w:rsidR="00EA0BBB" w:rsidRPr="00D7041D" w:rsidRDefault="00EA0BBB" w:rsidP="00EA0BBB">
            <w:pPr>
              <w:rPr>
                <w:i/>
                <w:kern w:val="26"/>
                <w:szCs w:val="16"/>
                <w:lang w:eastAsia="da-DK"/>
              </w:rPr>
            </w:pPr>
          </w:p>
        </w:tc>
        <w:tc>
          <w:tcPr>
            <w:tcW w:w="4678" w:type="dxa"/>
            <w:shd w:val="clear" w:color="auto" w:fill="auto"/>
          </w:tcPr>
          <w:p w14:paraId="44F788DC" w14:textId="77777777" w:rsidR="00EA0BBB" w:rsidRPr="00D7041D" w:rsidRDefault="00EA0BBB" w:rsidP="00EA0BBB">
            <w:pPr>
              <w:rPr>
                <w:szCs w:val="16"/>
                <w:shd w:val="clear" w:color="auto" w:fill="CCFFFF"/>
                <w:lang w:eastAsia="da-DK"/>
              </w:rPr>
            </w:pPr>
          </w:p>
        </w:tc>
      </w:tr>
      <w:tr w:rsidR="002A6006" w:rsidRPr="00F576B9" w14:paraId="7DE53809" w14:textId="77777777" w:rsidTr="00022823">
        <w:tc>
          <w:tcPr>
            <w:tcW w:w="3256" w:type="dxa"/>
            <w:vMerge/>
            <w:tcBorders>
              <w:bottom w:val="nil"/>
            </w:tcBorders>
            <w:shd w:val="clear" w:color="auto" w:fill="FFFFCC"/>
          </w:tcPr>
          <w:p w14:paraId="71BFC458" w14:textId="77777777" w:rsidR="00EA0BBB" w:rsidRPr="00F576B9" w:rsidRDefault="00EA0BBB" w:rsidP="005B0F8A">
            <w:pPr>
              <w:spacing w:before="20" w:after="20" w:line="240" w:lineRule="atLeast"/>
              <w:rPr>
                <w:rFonts w:eastAsia="Times New Roman" w:cstheme="minorHAnsi"/>
                <w:b/>
                <w:kern w:val="26"/>
                <w:sz w:val="16"/>
                <w:szCs w:val="16"/>
                <w:lang w:eastAsia="da-DK"/>
              </w:rPr>
            </w:pPr>
          </w:p>
        </w:tc>
        <w:tc>
          <w:tcPr>
            <w:tcW w:w="2693" w:type="dxa"/>
            <w:shd w:val="clear" w:color="auto" w:fill="auto"/>
          </w:tcPr>
          <w:p w14:paraId="64DC6478" w14:textId="77777777" w:rsidR="00EA0BBB" w:rsidRPr="00D7041D" w:rsidRDefault="00EA0BBB" w:rsidP="00EA0BBB">
            <w:pPr>
              <w:rPr>
                <w:shd w:val="clear" w:color="auto" w:fill="CCFFFF"/>
                <w:lang w:eastAsia="da-DK"/>
              </w:rPr>
            </w:pPr>
          </w:p>
        </w:tc>
        <w:tc>
          <w:tcPr>
            <w:tcW w:w="2551" w:type="dxa"/>
            <w:shd w:val="clear" w:color="auto" w:fill="auto"/>
          </w:tcPr>
          <w:p w14:paraId="76073D36" w14:textId="77777777" w:rsidR="00EA0BBB" w:rsidRPr="00D7041D" w:rsidRDefault="00EA0BBB" w:rsidP="00EA0BBB">
            <w:pPr>
              <w:rPr>
                <w:shd w:val="clear" w:color="auto" w:fill="CCFFFF"/>
                <w:lang w:eastAsia="da-DK"/>
              </w:rPr>
            </w:pPr>
          </w:p>
        </w:tc>
        <w:tc>
          <w:tcPr>
            <w:tcW w:w="1701" w:type="dxa"/>
            <w:shd w:val="clear" w:color="auto" w:fill="auto"/>
          </w:tcPr>
          <w:p w14:paraId="0EC436DB" w14:textId="77777777" w:rsidR="00EA0BBB" w:rsidRPr="00D7041D" w:rsidRDefault="00EA0BBB" w:rsidP="00EA0BBB">
            <w:pPr>
              <w:rPr>
                <w:i/>
                <w:kern w:val="26"/>
                <w:szCs w:val="16"/>
                <w:lang w:eastAsia="da-DK"/>
              </w:rPr>
            </w:pPr>
          </w:p>
        </w:tc>
        <w:tc>
          <w:tcPr>
            <w:tcW w:w="4678" w:type="dxa"/>
            <w:shd w:val="clear" w:color="auto" w:fill="auto"/>
          </w:tcPr>
          <w:p w14:paraId="18793B50" w14:textId="77777777" w:rsidR="00EA0BBB" w:rsidRPr="00D7041D" w:rsidRDefault="00EA0BBB" w:rsidP="00EA0BBB">
            <w:pPr>
              <w:rPr>
                <w:szCs w:val="16"/>
                <w:shd w:val="clear" w:color="auto" w:fill="CCFFFF"/>
                <w:lang w:eastAsia="da-DK"/>
              </w:rPr>
            </w:pPr>
          </w:p>
        </w:tc>
      </w:tr>
      <w:tr w:rsidR="002A6006" w:rsidRPr="00F576B9" w14:paraId="625A1FF4" w14:textId="77777777" w:rsidTr="00022823">
        <w:tc>
          <w:tcPr>
            <w:tcW w:w="14879" w:type="dxa"/>
            <w:gridSpan w:val="5"/>
            <w:tcBorders>
              <w:bottom w:val="nil"/>
            </w:tcBorders>
            <w:shd w:val="clear" w:color="auto" w:fill="FFFF99"/>
          </w:tcPr>
          <w:p w14:paraId="11BB87EC" w14:textId="250B5424" w:rsidR="00EA0BBB" w:rsidRPr="00F576B9" w:rsidRDefault="00EA0BBB" w:rsidP="005B0F8A">
            <w:pPr>
              <w:spacing w:before="20" w:after="20" w:line="240" w:lineRule="atLeast"/>
              <w:rPr>
                <w:rFonts w:eastAsia="Times New Roman" w:cstheme="minorHAnsi"/>
                <w:kern w:val="28"/>
                <w:sz w:val="16"/>
                <w:szCs w:val="16"/>
                <w:shd w:val="clear" w:color="auto" w:fill="CCFFFF"/>
              </w:rPr>
            </w:pPr>
          </w:p>
        </w:tc>
      </w:tr>
      <w:tr w:rsidR="002A6006" w:rsidRPr="00F576B9" w14:paraId="37A7313E" w14:textId="77777777" w:rsidTr="00022823">
        <w:tc>
          <w:tcPr>
            <w:tcW w:w="3256" w:type="dxa"/>
            <w:vMerge w:val="restart"/>
            <w:shd w:val="clear" w:color="auto" w:fill="FFFF99"/>
          </w:tcPr>
          <w:p w14:paraId="2682400C" w14:textId="77777777" w:rsidR="00D277F2" w:rsidRDefault="00D277F2" w:rsidP="00D277F2">
            <w:pPr>
              <w:spacing w:before="20" w:after="20" w:line="240" w:lineRule="atLeast"/>
              <w:rPr>
                <w:rFonts w:eastAsia="Times New Roman" w:cstheme="minorHAnsi"/>
                <w:b/>
                <w:kern w:val="26"/>
                <w:sz w:val="16"/>
                <w:szCs w:val="16"/>
                <w:lang w:eastAsia="da-DK"/>
              </w:rPr>
            </w:pPr>
            <w:r w:rsidRPr="005F1B2C">
              <w:rPr>
                <w:rStyle w:val="FremhvparadigmeTegn"/>
                <w:sz w:val="18"/>
              </w:rPr>
              <w:t>Indledende arbejder</w:t>
            </w:r>
            <w:r>
              <w:rPr>
                <w:rFonts w:eastAsia="Times New Roman" w:cstheme="minorHAnsi"/>
                <w:b/>
                <w:kern w:val="26"/>
                <w:sz w:val="16"/>
                <w:szCs w:val="16"/>
                <w:lang w:eastAsia="da-DK"/>
              </w:rPr>
              <w:t xml:space="preserve">: </w:t>
            </w:r>
          </w:p>
          <w:p w14:paraId="3688CED3" w14:textId="24889329" w:rsidR="00D277F2" w:rsidRPr="00F576B9" w:rsidRDefault="00D277F2" w:rsidP="00D277F2">
            <w:pPr>
              <w:spacing w:before="20" w:after="20" w:line="240" w:lineRule="atLeast"/>
              <w:rPr>
                <w:rFonts w:eastAsia="Times New Roman" w:cstheme="minorHAnsi"/>
                <w:b/>
                <w:kern w:val="26"/>
                <w:sz w:val="16"/>
                <w:szCs w:val="16"/>
                <w:lang w:eastAsia="da-DK"/>
              </w:rPr>
            </w:pPr>
            <w:r w:rsidRPr="0039798C">
              <w:rPr>
                <w:sz w:val="18"/>
              </w:rPr>
              <w:t>Arbejdsplads, færdselsregulerende foranstaltninger og nedrivningsarbejder.</w:t>
            </w:r>
          </w:p>
        </w:tc>
        <w:tc>
          <w:tcPr>
            <w:tcW w:w="2693" w:type="dxa"/>
            <w:shd w:val="clear" w:color="auto" w:fill="auto"/>
          </w:tcPr>
          <w:p w14:paraId="39733FCE" w14:textId="4DEAC55C" w:rsidR="00D277F2" w:rsidRPr="00D7041D" w:rsidRDefault="00D277F2" w:rsidP="00D277F2">
            <w:pPr>
              <w:rPr>
                <w:shd w:val="clear" w:color="auto" w:fill="CCFFFF"/>
              </w:rPr>
            </w:pPr>
          </w:p>
        </w:tc>
        <w:tc>
          <w:tcPr>
            <w:tcW w:w="2551" w:type="dxa"/>
            <w:shd w:val="clear" w:color="auto" w:fill="auto"/>
          </w:tcPr>
          <w:p w14:paraId="1563A2CC" w14:textId="73F30A9B" w:rsidR="00D277F2" w:rsidRPr="00D7041D" w:rsidRDefault="00D277F2" w:rsidP="00D277F2">
            <w:pPr>
              <w:rPr>
                <w:shd w:val="clear" w:color="auto" w:fill="CCFFFF"/>
              </w:rPr>
            </w:pPr>
          </w:p>
        </w:tc>
        <w:tc>
          <w:tcPr>
            <w:tcW w:w="1701" w:type="dxa"/>
            <w:shd w:val="clear" w:color="auto" w:fill="auto"/>
          </w:tcPr>
          <w:p w14:paraId="2A69213C" w14:textId="0FC782D6" w:rsidR="00D277F2" w:rsidRPr="00D7041D" w:rsidRDefault="00D277F2" w:rsidP="00D277F2">
            <w:pPr>
              <w:rPr>
                <w:shd w:val="clear" w:color="auto" w:fill="CCFFFF"/>
              </w:rPr>
            </w:pPr>
          </w:p>
        </w:tc>
        <w:tc>
          <w:tcPr>
            <w:tcW w:w="4678" w:type="dxa"/>
            <w:shd w:val="clear" w:color="auto" w:fill="auto"/>
          </w:tcPr>
          <w:p w14:paraId="1E2CCC52" w14:textId="1587A4BC" w:rsidR="00D277F2" w:rsidRPr="00D7041D" w:rsidRDefault="00D277F2" w:rsidP="00D277F2">
            <w:pPr>
              <w:rPr>
                <w:shd w:val="clear" w:color="auto" w:fill="CCFFFF"/>
              </w:rPr>
            </w:pPr>
          </w:p>
        </w:tc>
      </w:tr>
      <w:tr w:rsidR="002A6006" w:rsidRPr="00F576B9" w14:paraId="55096360" w14:textId="77777777" w:rsidTr="00022823">
        <w:tc>
          <w:tcPr>
            <w:tcW w:w="3256" w:type="dxa"/>
            <w:vMerge/>
            <w:shd w:val="clear" w:color="auto" w:fill="FFFF99"/>
          </w:tcPr>
          <w:p w14:paraId="2418EDFE"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6B6EF446" w14:textId="5C1FB608" w:rsidR="00D277F2" w:rsidRPr="00D7041D" w:rsidRDefault="00D277F2" w:rsidP="00D277F2">
            <w:pPr>
              <w:rPr>
                <w:shd w:val="clear" w:color="auto" w:fill="CCFFFF"/>
              </w:rPr>
            </w:pPr>
          </w:p>
        </w:tc>
        <w:tc>
          <w:tcPr>
            <w:tcW w:w="2551" w:type="dxa"/>
            <w:shd w:val="clear" w:color="auto" w:fill="auto"/>
          </w:tcPr>
          <w:p w14:paraId="3E77814B" w14:textId="1D72E74A" w:rsidR="00D277F2" w:rsidRPr="00D7041D" w:rsidRDefault="00D277F2" w:rsidP="00D277F2">
            <w:pPr>
              <w:rPr>
                <w:shd w:val="clear" w:color="auto" w:fill="CCFFFF"/>
              </w:rPr>
            </w:pPr>
          </w:p>
        </w:tc>
        <w:tc>
          <w:tcPr>
            <w:tcW w:w="1701" w:type="dxa"/>
            <w:shd w:val="clear" w:color="auto" w:fill="auto"/>
          </w:tcPr>
          <w:p w14:paraId="09A7EB06" w14:textId="61CD5641" w:rsidR="00D277F2" w:rsidRPr="00D7041D" w:rsidRDefault="00D277F2" w:rsidP="00D277F2">
            <w:pPr>
              <w:rPr>
                <w:shd w:val="clear" w:color="auto" w:fill="CCFFFF"/>
              </w:rPr>
            </w:pPr>
          </w:p>
        </w:tc>
        <w:tc>
          <w:tcPr>
            <w:tcW w:w="4678" w:type="dxa"/>
            <w:shd w:val="clear" w:color="auto" w:fill="auto"/>
          </w:tcPr>
          <w:p w14:paraId="09EFF151" w14:textId="42A22760" w:rsidR="00D277F2" w:rsidRPr="00D7041D" w:rsidRDefault="00D277F2" w:rsidP="00D277F2">
            <w:pPr>
              <w:rPr>
                <w:shd w:val="clear" w:color="auto" w:fill="CCFFFF"/>
              </w:rPr>
            </w:pPr>
          </w:p>
        </w:tc>
      </w:tr>
      <w:tr w:rsidR="002A6006" w:rsidRPr="00F576B9" w14:paraId="42D7E579" w14:textId="77777777" w:rsidTr="00022823">
        <w:tc>
          <w:tcPr>
            <w:tcW w:w="3256" w:type="dxa"/>
            <w:vMerge/>
            <w:shd w:val="clear" w:color="auto" w:fill="FFFF99"/>
          </w:tcPr>
          <w:p w14:paraId="18DA2738" w14:textId="77777777" w:rsidR="00865732" w:rsidRPr="00F576B9" w:rsidRDefault="0086573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041F593A" w14:textId="77777777" w:rsidR="00865732" w:rsidRPr="00D7041D" w:rsidRDefault="00865732" w:rsidP="00D277F2">
            <w:pPr>
              <w:rPr>
                <w:shd w:val="clear" w:color="auto" w:fill="CCFFFF"/>
              </w:rPr>
            </w:pPr>
          </w:p>
        </w:tc>
        <w:tc>
          <w:tcPr>
            <w:tcW w:w="2551" w:type="dxa"/>
            <w:shd w:val="clear" w:color="auto" w:fill="auto"/>
          </w:tcPr>
          <w:p w14:paraId="41AEBD4B" w14:textId="77777777" w:rsidR="00865732" w:rsidRPr="00D7041D" w:rsidRDefault="00865732" w:rsidP="00D277F2">
            <w:pPr>
              <w:rPr>
                <w:shd w:val="clear" w:color="auto" w:fill="CCFFFF"/>
              </w:rPr>
            </w:pPr>
          </w:p>
        </w:tc>
        <w:tc>
          <w:tcPr>
            <w:tcW w:w="1701" w:type="dxa"/>
            <w:shd w:val="clear" w:color="auto" w:fill="auto"/>
          </w:tcPr>
          <w:p w14:paraId="67A0BB10" w14:textId="77777777" w:rsidR="00865732" w:rsidRPr="00D7041D" w:rsidRDefault="00865732" w:rsidP="00D277F2">
            <w:pPr>
              <w:rPr>
                <w:shd w:val="clear" w:color="auto" w:fill="CCFFFF"/>
              </w:rPr>
            </w:pPr>
          </w:p>
        </w:tc>
        <w:tc>
          <w:tcPr>
            <w:tcW w:w="4678" w:type="dxa"/>
            <w:shd w:val="clear" w:color="auto" w:fill="auto"/>
          </w:tcPr>
          <w:p w14:paraId="1C354655" w14:textId="77777777" w:rsidR="00865732" w:rsidRPr="00D7041D" w:rsidRDefault="00865732" w:rsidP="00D277F2">
            <w:pPr>
              <w:rPr>
                <w:shd w:val="clear" w:color="auto" w:fill="CCFFFF"/>
              </w:rPr>
            </w:pPr>
          </w:p>
        </w:tc>
      </w:tr>
      <w:tr w:rsidR="002A6006" w:rsidRPr="00F576B9" w14:paraId="4D8BFDCE" w14:textId="77777777" w:rsidTr="00022823">
        <w:tc>
          <w:tcPr>
            <w:tcW w:w="3256" w:type="dxa"/>
            <w:vMerge/>
            <w:shd w:val="clear" w:color="auto" w:fill="FFFF99"/>
          </w:tcPr>
          <w:p w14:paraId="6F8B2E71" w14:textId="77777777" w:rsidR="00865732" w:rsidRPr="00F576B9" w:rsidRDefault="0086573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49819CF0" w14:textId="77777777" w:rsidR="00865732" w:rsidRPr="00D7041D" w:rsidRDefault="00865732" w:rsidP="00D277F2">
            <w:pPr>
              <w:rPr>
                <w:shd w:val="clear" w:color="auto" w:fill="CCFFFF"/>
              </w:rPr>
            </w:pPr>
          </w:p>
        </w:tc>
        <w:tc>
          <w:tcPr>
            <w:tcW w:w="2551" w:type="dxa"/>
            <w:shd w:val="clear" w:color="auto" w:fill="auto"/>
          </w:tcPr>
          <w:p w14:paraId="0C6E6EA5" w14:textId="77777777" w:rsidR="00865732" w:rsidRPr="00D7041D" w:rsidRDefault="00865732" w:rsidP="00D277F2">
            <w:pPr>
              <w:rPr>
                <w:shd w:val="clear" w:color="auto" w:fill="CCFFFF"/>
              </w:rPr>
            </w:pPr>
          </w:p>
        </w:tc>
        <w:tc>
          <w:tcPr>
            <w:tcW w:w="1701" w:type="dxa"/>
            <w:shd w:val="clear" w:color="auto" w:fill="auto"/>
          </w:tcPr>
          <w:p w14:paraId="0397600D" w14:textId="77777777" w:rsidR="00865732" w:rsidRPr="00D7041D" w:rsidRDefault="00865732" w:rsidP="00D277F2">
            <w:pPr>
              <w:rPr>
                <w:shd w:val="clear" w:color="auto" w:fill="CCFFFF"/>
              </w:rPr>
            </w:pPr>
          </w:p>
        </w:tc>
        <w:tc>
          <w:tcPr>
            <w:tcW w:w="4678" w:type="dxa"/>
            <w:shd w:val="clear" w:color="auto" w:fill="auto"/>
          </w:tcPr>
          <w:p w14:paraId="614C775C" w14:textId="77777777" w:rsidR="00865732" w:rsidRPr="00D7041D" w:rsidRDefault="00865732" w:rsidP="00D277F2">
            <w:pPr>
              <w:rPr>
                <w:shd w:val="clear" w:color="auto" w:fill="CCFFFF"/>
              </w:rPr>
            </w:pPr>
          </w:p>
        </w:tc>
      </w:tr>
      <w:tr w:rsidR="002A6006" w:rsidRPr="00F576B9" w14:paraId="385B38B9" w14:textId="77777777" w:rsidTr="00022823">
        <w:tc>
          <w:tcPr>
            <w:tcW w:w="3256" w:type="dxa"/>
            <w:vMerge/>
            <w:tcBorders>
              <w:bottom w:val="single" w:sz="4" w:space="0" w:color="auto"/>
            </w:tcBorders>
            <w:shd w:val="clear" w:color="auto" w:fill="FFFF99"/>
          </w:tcPr>
          <w:p w14:paraId="6436477E"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1161A303" w14:textId="4D56F521" w:rsidR="00D277F2" w:rsidRPr="00D7041D" w:rsidRDefault="00D277F2" w:rsidP="00D277F2">
            <w:pPr>
              <w:rPr>
                <w:shd w:val="clear" w:color="auto" w:fill="CCFFFF"/>
              </w:rPr>
            </w:pPr>
          </w:p>
        </w:tc>
        <w:tc>
          <w:tcPr>
            <w:tcW w:w="2551" w:type="dxa"/>
            <w:shd w:val="clear" w:color="auto" w:fill="auto"/>
          </w:tcPr>
          <w:p w14:paraId="69B775B1" w14:textId="50FE7839" w:rsidR="00D277F2" w:rsidRPr="00D7041D" w:rsidRDefault="00D277F2" w:rsidP="00D277F2">
            <w:pPr>
              <w:rPr>
                <w:shd w:val="clear" w:color="auto" w:fill="CCFFFF"/>
              </w:rPr>
            </w:pPr>
          </w:p>
        </w:tc>
        <w:tc>
          <w:tcPr>
            <w:tcW w:w="1701" w:type="dxa"/>
            <w:shd w:val="clear" w:color="auto" w:fill="auto"/>
          </w:tcPr>
          <w:p w14:paraId="3E2AEBB5" w14:textId="0FBC9721" w:rsidR="00D277F2" w:rsidRPr="00D7041D" w:rsidRDefault="00D277F2" w:rsidP="00D277F2">
            <w:pPr>
              <w:rPr>
                <w:shd w:val="clear" w:color="auto" w:fill="CCFFFF"/>
              </w:rPr>
            </w:pPr>
          </w:p>
        </w:tc>
        <w:tc>
          <w:tcPr>
            <w:tcW w:w="4678" w:type="dxa"/>
            <w:shd w:val="clear" w:color="auto" w:fill="auto"/>
          </w:tcPr>
          <w:p w14:paraId="0FA14185" w14:textId="47973AEE" w:rsidR="00D277F2" w:rsidRPr="00D7041D" w:rsidRDefault="00D277F2" w:rsidP="00D277F2">
            <w:pPr>
              <w:rPr>
                <w:shd w:val="clear" w:color="auto" w:fill="CCFFFF"/>
              </w:rPr>
            </w:pPr>
          </w:p>
        </w:tc>
      </w:tr>
      <w:tr w:rsidR="002A6006" w:rsidRPr="00F576B9" w14:paraId="5F02381E" w14:textId="77777777" w:rsidTr="00022823">
        <w:tc>
          <w:tcPr>
            <w:tcW w:w="14879" w:type="dxa"/>
            <w:gridSpan w:val="5"/>
            <w:shd w:val="clear" w:color="auto" w:fill="FFFF66"/>
          </w:tcPr>
          <w:p w14:paraId="1E9BEDE5" w14:textId="5DE23399" w:rsidR="00D277F2" w:rsidRPr="00434051" w:rsidRDefault="00D277F2" w:rsidP="00D277F2">
            <w:pPr>
              <w:spacing w:before="20" w:after="20" w:line="240" w:lineRule="atLeast"/>
              <w:rPr>
                <w:rFonts w:eastAsia="Times New Roman" w:cstheme="minorHAnsi"/>
                <w:kern w:val="28"/>
                <w:sz w:val="18"/>
                <w:szCs w:val="18"/>
                <w:shd w:val="clear" w:color="auto" w:fill="CCFFFF"/>
                <w:lang w:eastAsia="da-DK"/>
              </w:rPr>
            </w:pPr>
          </w:p>
        </w:tc>
      </w:tr>
      <w:tr w:rsidR="002A6006" w:rsidRPr="00F576B9" w14:paraId="12A38208" w14:textId="77777777" w:rsidTr="00022823">
        <w:tc>
          <w:tcPr>
            <w:tcW w:w="3256" w:type="dxa"/>
            <w:vMerge w:val="restart"/>
            <w:shd w:val="clear" w:color="auto" w:fill="FFFF66"/>
          </w:tcPr>
          <w:p w14:paraId="3E3C2A7B" w14:textId="77777777" w:rsidR="00D277F2" w:rsidRDefault="00D277F2" w:rsidP="00D277F2">
            <w:pPr>
              <w:spacing w:before="20" w:after="20" w:line="240" w:lineRule="atLeast"/>
              <w:rPr>
                <w:rFonts w:eastAsia="Times New Roman" w:cstheme="minorHAnsi"/>
                <w:b/>
                <w:kern w:val="26"/>
                <w:sz w:val="16"/>
                <w:szCs w:val="16"/>
                <w:lang w:eastAsia="da-DK"/>
              </w:rPr>
            </w:pPr>
            <w:r w:rsidRPr="0039798C">
              <w:rPr>
                <w:rStyle w:val="FremhvparadigmeTegn"/>
                <w:sz w:val="18"/>
              </w:rPr>
              <w:t>Bro- og betonarbejder</w:t>
            </w:r>
            <w:r>
              <w:rPr>
                <w:rFonts w:eastAsia="Times New Roman" w:cstheme="minorHAnsi"/>
                <w:b/>
                <w:kern w:val="26"/>
                <w:sz w:val="16"/>
                <w:szCs w:val="16"/>
                <w:lang w:eastAsia="da-DK"/>
              </w:rPr>
              <w:t xml:space="preserve">: </w:t>
            </w:r>
          </w:p>
          <w:p w14:paraId="732FAD23" w14:textId="6DDFD004" w:rsidR="00D277F2" w:rsidRPr="00F576B9" w:rsidRDefault="00D277F2" w:rsidP="00D277F2">
            <w:pPr>
              <w:spacing w:before="20" w:after="20" w:line="240" w:lineRule="atLeast"/>
              <w:rPr>
                <w:rFonts w:eastAsia="Times New Roman" w:cstheme="minorHAnsi"/>
                <w:b/>
                <w:kern w:val="26"/>
                <w:sz w:val="16"/>
                <w:szCs w:val="16"/>
                <w:lang w:eastAsia="da-DK"/>
              </w:rPr>
            </w:pPr>
            <w:r w:rsidRPr="00DA4B1E">
              <w:rPr>
                <w:sz w:val="18"/>
              </w:rPr>
              <w:t>Elementbroer (beton- og stålelementbroer), fundering, stillads- og form, slap armering, spændt armering, beton, stålarbejder (inkl. overfladebehandling), fugtisolering og brobelægninger (inkl. fuger), andre broarbejder.</w:t>
            </w:r>
          </w:p>
        </w:tc>
        <w:tc>
          <w:tcPr>
            <w:tcW w:w="2693" w:type="dxa"/>
            <w:shd w:val="clear" w:color="auto" w:fill="auto"/>
          </w:tcPr>
          <w:p w14:paraId="07121A8B" w14:textId="2B418777" w:rsidR="00D277F2" w:rsidRPr="00D7041D" w:rsidRDefault="00D277F2" w:rsidP="00D277F2">
            <w:pPr>
              <w:rPr>
                <w:lang w:eastAsia="da-DK"/>
              </w:rPr>
            </w:pPr>
          </w:p>
        </w:tc>
        <w:tc>
          <w:tcPr>
            <w:tcW w:w="2551" w:type="dxa"/>
            <w:shd w:val="clear" w:color="auto" w:fill="auto"/>
          </w:tcPr>
          <w:p w14:paraId="5C90FFAA" w14:textId="3F0E8643" w:rsidR="00D277F2" w:rsidRPr="00D7041D" w:rsidRDefault="00D277F2" w:rsidP="00D277F2">
            <w:pPr>
              <w:rPr>
                <w:lang w:eastAsia="da-DK"/>
              </w:rPr>
            </w:pPr>
          </w:p>
        </w:tc>
        <w:tc>
          <w:tcPr>
            <w:tcW w:w="1701" w:type="dxa"/>
            <w:shd w:val="clear" w:color="auto" w:fill="auto"/>
          </w:tcPr>
          <w:p w14:paraId="41AD0D4D" w14:textId="4ACD3F9F" w:rsidR="00D277F2" w:rsidRPr="00D7041D" w:rsidRDefault="00D277F2" w:rsidP="00D277F2">
            <w:pPr>
              <w:rPr>
                <w:lang w:eastAsia="da-DK"/>
              </w:rPr>
            </w:pPr>
          </w:p>
        </w:tc>
        <w:tc>
          <w:tcPr>
            <w:tcW w:w="4678" w:type="dxa"/>
            <w:shd w:val="clear" w:color="auto" w:fill="auto"/>
          </w:tcPr>
          <w:p w14:paraId="172F74E0" w14:textId="1C06C556" w:rsidR="00D277F2" w:rsidRPr="00D7041D" w:rsidRDefault="00D277F2" w:rsidP="00D277F2">
            <w:pPr>
              <w:rPr>
                <w:lang w:eastAsia="da-DK"/>
              </w:rPr>
            </w:pPr>
          </w:p>
        </w:tc>
      </w:tr>
      <w:tr w:rsidR="002A6006" w:rsidRPr="00F576B9" w14:paraId="08E02BAD" w14:textId="77777777" w:rsidTr="00022823">
        <w:tc>
          <w:tcPr>
            <w:tcW w:w="3256" w:type="dxa"/>
            <w:vMerge/>
            <w:shd w:val="clear" w:color="auto" w:fill="FFFF66"/>
          </w:tcPr>
          <w:p w14:paraId="39AA6678" w14:textId="77777777" w:rsidR="00D277F2" w:rsidRPr="00F576B9" w:rsidRDefault="00D277F2" w:rsidP="00D277F2">
            <w:pPr>
              <w:spacing w:before="20" w:after="20" w:line="240" w:lineRule="atLeast"/>
              <w:rPr>
                <w:rFonts w:eastAsia="Times New Roman" w:cstheme="minorHAnsi"/>
                <w:b/>
                <w:kern w:val="26"/>
                <w:sz w:val="16"/>
                <w:szCs w:val="16"/>
                <w:lang w:eastAsia="da-DK"/>
              </w:rPr>
            </w:pPr>
          </w:p>
        </w:tc>
        <w:tc>
          <w:tcPr>
            <w:tcW w:w="2693" w:type="dxa"/>
            <w:shd w:val="clear" w:color="auto" w:fill="auto"/>
          </w:tcPr>
          <w:p w14:paraId="5929E860" w14:textId="075B48AA" w:rsidR="00D277F2" w:rsidRPr="00D7041D" w:rsidRDefault="00D277F2" w:rsidP="00D277F2">
            <w:pPr>
              <w:rPr>
                <w:lang w:eastAsia="da-DK"/>
              </w:rPr>
            </w:pPr>
          </w:p>
        </w:tc>
        <w:tc>
          <w:tcPr>
            <w:tcW w:w="2551" w:type="dxa"/>
            <w:shd w:val="clear" w:color="auto" w:fill="auto"/>
          </w:tcPr>
          <w:p w14:paraId="37C4A276" w14:textId="77777777" w:rsidR="00D277F2" w:rsidRPr="00D7041D" w:rsidRDefault="00D277F2" w:rsidP="00D277F2">
            <w:pPr>
              <w:rPr>
                <w:lang w:eastAsia="da-DK"/>
              </w:rPr>
            </w:pPr>
          </w:p>
        </w:tc>
        <w:tc>
          <w:tcPr>
            <w:tcW w:w="1701" w:type="dxa"/>
            <w:shd w:val="clear" w:color="auto" w:fill="auto"/>
          </w:tcPr>
          <w:p w14:paraId="0D995ED0" w14:textId="77777777" w:rsidR="00D277F2" w:rsidRPr="00D7041D" w:rsidRDefault="00D277F2" w:rsidP="00D277F2">
            <w:pPr>
              <w:rPr>
                <w:lang w:eastAsia="da-DK"/>
              </w:rPr>
            </w:pPr>
          </w:p>
        </w:tc>
        <w:tc>
          <w:tcPr>
            <w:tcW w:w="4678" w:type="dxa"/>
            <w:shd w:val="clear" w:color="auto" w:fill="auto"/>
          </w:tcPr>
          <w:p w14:paraId="4FD71226" w14:textId="77777777" w:rsidR="00D277F2" w:rsidRPr="00D7041D" w:rsidRDefault="00D277F2" w:rsidP="00D277F2">
            <w:pPr>
              <w:rPr>
                <w:lang w:eastAsia="da-DK"/>
              </w:rPr>
            </w:pPr>
          </w:p>
        </w:tc>
      </w:tr>
      <w:tr w:rsidR="002A6006" w:rsidRPr="00F576B9" w14:paraId="18526388" w14:textId="77777777" w:rsidTr="00022823">
        <w:tc>
          <w:tcPr>
            <w:tcW w:w="3256" w:type="dxa"/>
            <w:vMerge/>
            <w:shd w:val="clear" w:color="auto" w:fill="FFFF66"/>
          </w:tcPr>
          <w:p w14:paraId="174797B5" w14:textId="77777777" w:rsidR="00865732" w:rsidRPr="00F576B9" w:rsidRDefault="00865732" w:rsidP="00D277F2">
            <w:pPr>
              <w:spacing w:before="20" w:after="20" w:line="240" w:lineRule="atLeast"/>
              <w:rPr>
                <w:rFonts w:eastAsia="Times New Roman" w:cstheme="minorHAnsi"/>
                <w:b/>
                <w:kern w:val="26"/>
                <w:sz w:val="16"/>
                <w:szCs w:val="16"/>
                <w:lang w:eastAsia="da-DK"/>
              </w:rPr>
            </w:pPr>
          </w:p>
        </w:tc>
        <w:tc>
          <w:tcPr>
            <w:tcW w:w="2693" w:type="dxa"/>
            <w:shd w:val="clear" w:color="auto" w:fill="auto"/>
          </w:tcPr>
          <w:p w14:paraId="3093C6BC" w14:textId="77777777" w:rsidR="00865732" w:rsidRPr="00D7041D" w:rsidRDefault="00865732" w:rsidP="00D277F2">
            <w:pPr>
              <w:rPr>
                <w:lang w:eastAsia="da-DK"/>
              </w:rPr>
            </w:pPr>
          </w:p>
        </w:tc>
        <w:tc>
          <w:tcPr>
            <w:tcW w:w="2551" w:type="dxa"/>
            <w:shd w:val="clear" w:color="auto" w:fill="auto"/>
          </w:tcPr>
          <w:p w14:paraId="303BD4D1" w14:textId="77777777" w:rsidR="00865732" w:rsidRPr="00D7041D" w:rsidRDefault="00865732" w:rsidP="00D277F2">
            <w:pPr>
              <w:rPr>
                <w:lang w:eastAsia="da-DK"/>
              </w:rPr>
            </w:pPr>
          </w:p>
        </w:tc>
        <w:tc>
          <w:tcPr>
            <w:tcW w:w="1701" w:type="dxa"/>
            <w:shd w:val="clear" w:color="auto" w:fill="auto"/>
          </w:tcPr>
          <w:p w14:paraId="02602A73" w14:textId="77777777" w:rsidR="00865732" w:rsidRPr="00D7041D" w:rsidRDefault="00865732" w:rsidP="00D277F2">
            <w:pPr>
              <w:rPr>
                <w:lang w:eastAsia="da-DK"/>
              </w:rPr>
            </w:pPr>
          </w:p>
        </w:tc>
        <w:tc>
          <w:tcPr>
            <w:tcW w:w="4678" w:type="dxa"/>
            <w:shd w:val="clear" w:color="auto" w:fill="auto"/>
          </w:tcPr>
          <w:p w14:paraId="3E492D0F" w14:textId="77777777" w:rsidR="00865732" w:rsidRPr="00D7041D" w:rsidRDefault="00865732" w:rsidP="00D277F2">
            <w:pPr>
              <w:rPr>
                <w:lang w:eastAsia="da-DK"/>
              </w:rPr>
            </w:pPr>
          </w:p>
        </w:tc>
      </w:tr>
      <w:tr w:rsidR="002A6006" w:rsidRPr="00F576B9" w14:paraId="7CD8AF51" w14:textId="77777777" w:rsidTr="00022823">
        <w:tc>
          <w:tcPr>
            <w:tcW w:w="3256" w:type="dxa"/>
            <w:vMerge/>
            <w:shd w:val="clear" w:color="auto" w:fill="FFFF66"/>
          </w:tcPr>
          <w:p w14:paraId="2BC12309" w14:textId="77777777" w:rsidR="00865732" w:rsidRPr="00F576B9" w:rsidRDefault="00865732" w:rsidP="00D277F2">
            <w:pPr>
              <w:spacing w:before="20" w:after="20" w:line="240" w:lineRule="atLeast"/>
              <w:rPr>
                <w:rFonts w:eastAsia="Times New Roman" w:cstheme="minorHAnsi"/>
                <w:b/>
                <w:kern w:val="26"/>
                <w:sz w:val="16"/>
                <w:szCs w:val="16"/>
                <w:lang w:eastAsia="da-DK"/>
              </w:rPr>
            </w:pPr>
          </w:p>
        </w:tc>
        <w:tc>
          <w:tcPr>
            <w:tcW w:w="2693" w:type="dxa"/>
            <w:shd w:val="clear" w:color="auto" w:fill="auto"/>
          </w:tcPr>
          <w:p w14:paraId="2B69E6D0" w14:textId="77777777" w:rsidR="00865732" w:rsidRPr="00D7041D" w:rsidRDefault="00865732" w:rsidP="00D277F2">
            <w:pPr>
              <w:rPr>
                <w:lang w:eastAsia="da-DK"/>
              </w:rPr>
            </w:pPr>
          </w:p>
        </w:tc>
        <w:tc>
          <w:tcPr>
            <w:tcW w:w="2551" w:type="dxa"/>
            <w:shd w:val="clear" w:color="auto" w:fill="auto"/>
          </w:tcPr>
          <w:p w14:paraId="18C88B89" w14:textId="77777777" w:rsidR="00865732" w:rsidRPr="00D7041D" w:rsidRDefault="00865732" w:rsidP="00D277F2">
            <w:pPr>
              <w:rPr>
                <w:lang w:eastAsia="da-DK"/>
              </w:rPr>
            </w:pPr>
          </w:p>
        </w:tc>
        <w:tc>
          <w:tcPr>
            <w:tcW w:w="1701" w:type="dxa"/>
            <w:shd w:val="clear" w:color="auto" w:fill="auto"/>
          </w:tcPr>
          <w:p w14:paraId="609DD5AB" w14:textId="77777777" w:rsidR="00865732" w:rsidRPr="00D7041D" w:rsidRDefault="00865732" w:rsidP="00D277F2">
            <w:pPr>
              <w:rPr>
                <w:lang w:eastAsia="da-DK"/>
              </w:rPr>
            </w:pPr>
          </w:p>
        </w:tc>
        <w:tc>
          <w:tcPr>
            <w:tcW w:w="4678" w:type="dxa"/>
            <w:shd w:val="clear" w:color="auto" w:fill="auto"/>
          </w:tcPr>
          <w:p w14:paraId="221AE53A" w14:textId="77777777" w:rsidR="00865732" w:rsidRPr="00D7041D" w:rsidRDefault="00865732" w:rsidP="00D277F2">
            <w:pPr>
              <w:rPr>
                <w:lang w:eastAsia="da-DK"/>
              </w:rPr>
            </w:pPr>
          </w:p>
        </w:tc>
      </w:tr>
      <w:tr w:rsidR="002A6006" w:rsidRPr="00F576B9" w14:paraId="7F77996E" w14:textId="77777777" w:rsidTr="00022823">
        <w:tc>
          <w:tcPr>
            <w:tcW w:w="3256" w:type="dxa"/>
            <w:vMerge/>
            <w:tcBorders>
              <w:bottom w:val="single" w:sz="4" w:space="0" w:color="auto"/>
            </w:tcBorders>
            <w:shd w:val="clear" w:color="auto" w:fill="FFFF66"/>
          </w:tcPr>
          <w:p w14:paraId="25C0196A"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559BCD4D" w14:textId="4B94DA7C" w:rsidR="00D277F2" w:rsidRPr="00D7041D" w:rsidRDefault="00D277F2" w:rsidP="00D277F2">
            <w:pPr>
              <w:rPr>
                <w:lang w:eastAsia="da-DK"/>
              </w:rPr>
            </w:pPr>
          </w:p>
        </w:tc>
        <w:tc>
          <w:tcPr>
            <w:tcW w:w="2551" w:type="dxa"/>
            <w:shd w:val="clear" w:color="auto" w:fill="auto"/>
          </w:tcPr>
          <w:p w14:paraId="551FDBFD" w14:textId="34F23981" w:rsidR="00D277F2" w:rsidRPr="00D7041D" w:rsidRDefault="00D277F2" w:rsidP="00D277F2">
            <w:pPr>
              <w:rPr>
                <w:lang w:eastAsia="da-DK"/>
              </w:rPr>
            </w:pPr>
          </w:p>
        </w:tc>
        <w:tc>
          <w:tcPr>
            <w:tcW w:w="1701" w:type="dxa"/>
            <w:shd w:val="clear" w:color="auto" w:fill="auto"/>
          </w:tcPr>
          <w:p w14:paraId="42474AA8" w14:textId="123922A1" w:rsidR="00D277F2" w:rsidRPr="00D7041D" w:rsidRDefault="00D277F2" w:rsidP="00D277F2">
            <w:pPr>
              <w:rPr>
                <w:lang w:eastAsia="da-DK"/>
              </w:rPr>
            </w:pPr>
          </w:p>
        </w:tc>
        <w:tc>
          <w:tcPr>
            <w:tcW w:w="4678" w:type="dxa"/>
            <w:shd w:val="clear" w:color="auto" w:fill="auto"/>
          </w:tcPr>
          <w:p w14:paraId="4407EF64" w14:textId="0BF6B2E1" w:rsidR="00D277F2" w:rsidRPr="00D7041D" w:rsidRDefault="00D277F2" w:rsidP="00D277F2">
            <w:pPr>
              <w:rPr>
                <w:lang w:eastAsia="da-DK"/>
              </w:rPr>
            </w:pPr>
          </w:p>
        </w:tc>
      </w:tr>
      <w:tr w:rsidR="002A6006" w:rsidRPr="00F576B9" w14:paraId="5AFF4198" w14:textId="77777777" w:rsidTr="00022823">
        <w:tc>
          <w:tcPr>
            <w:tcW w:w="14879" w:type="dxa"/>
            <w:gridSpan w:val="5"/>
            <w:tcBorders>
              <w:top w:val="single" w:sz="4" w:space="0" w:color="auto"/>
              <w:left w:val="single" w:sz="4" w:space="0" w:color="auto"/>
              <w:bottom w:val="nil"/>
            </w:tcBorders>
            <w:shd w:val="clear" w:color="auto" w:fill="FFFF00"/>
          </w:tcPr>
          <w:p w14:paraId="2A460374" w14:textId="66D000CF" w:rsidR="00D277F2" w:rsidRPr="00F576B9" w:rsidRDefault="00D277F2" w:rsidP="00D277F2">
            <w:pPr>
              <w:spacing w:line="280" w:lineRule="atLeast"/>
              <w:rPr>
                <w:rFonts w:eastAsia="Times New Roman" w:cstheme="minorHAnsi"/>
                <w:kern w:val="28"/>
                <w:sz w:val="16"/>
                <w:szCs w:val="16"/>
                <w:shd w:val="clear" w:color="auto" w:fill="CCFFFF"/>
              </w:rPr>
            </w:pPr>
          </w:p>
        </w:tc>
      </w:tr>
      <w:tr w:rsidR="002A6006" w:rsidRPr="00F576B9" w14:paraId="17C6EEED" w14:textId="77777777" w:rsidTr="00022823">
        <w:tc>
          <w:tcPr>
            <w:tcW w:w="3256" w:type="dxa"/>
            <w:vMerge w:val="restart"/>
            <w:tcBorders>
              <w:top w:val="single" w:sz="4" w:space="0" w:color="auto"/>
              <w:left w:val="single" w:sz="4" w:space="0" w:color="auto"/>
              <w:right w:val="single" w:sz="4" w:space="0" w:color="auto"/>
            </w:tcBorders>
            <w:shd w:val="clear" w:color="auto" w:fill="FFFF00"/>
          </w:tcPr>
          <w:p w14:paraId="37369652" w14:textId="77777777" w:rsidR="00D277F2" w:rsidRDefault="00D277F2" w:rsidP="00D277F2">
            <w:pPr>
              <w:spacing w:before="20" w:after="20" w:line="240" w:lineRule="atLeast"/>
              <w:rPr>
                <w:rFonts w:eastAsia="Times New Roman" w:cstheme="minorHAnsi"/>
                <w:b/>
                <w:kern w:val="26"/>
                <w:sz w:val="16"/>
                <w:szCs w:val="16"/>
                <w:lang w:eastAsia="da-DK"/>
              </w:rPr>
            </w:pPr>
            <w:r w:rsidRPr="0039798C">
              <w:rPr>
                <w:rStyle w:val="FremhvparadigmeTegn"/>
                <w:sz w:val="18"/>
              </w:rPr>
              <w:t xml:space="preserve">Jord-, afvandings- og </w:t>
            </w:r>
            <w:proofErr w:type="spellStart"/>
            <w:r w:rsidRPr="0039798C">
              <w:rPr>
                <w:rStyle w:val="FremhvparadigmeTegn"/>
                <w:sz w:val="18"/>
              </w:rPr>
              <w:t>grusarbejder</w:t>
            </w:r>
            <w:proofErr w:type="spellEnd"/>
            <w:r>
              <w:rPr>
                <w:rFonts w:eastAsia="Times New Roman" w:cstheme="minorHAnsi"/>
                <w:b/>
                <w:kern w:val="26"/>
                <w:sz w:val="16"/>
                <w:szCs w:val="16"/>
                <w:lang w:eastAsia="da-DK"/>
              </w:rPr>
              <w:t xml:space="preserve">: </w:t>
            </w:r>
          </w:p>
          <w:p w14:paraId="0D8456DD" w14:textId="2536826F" w:rsidR="00D277F2" w:rsidRPr="00F576B9" w:rsidRDefault="00D277F2" w:rsidP="00D277F2">
            <w:pPr>
              <w:spacing w:before="20" w:after="20" w:line="240" w:lineRule="atLeast"/>
              <w:rPr>
                <w:rFonts w:eastAsia="Times New Roman" w:cstheme="minorHAnsi"/>
                <w:b/>
                <w:kern w:val="26"/>
                <w:sz w:val="16"/>
                <w:szCs w:val="16"/>
                <w:lang w:eastAsia="da-DK"/>
              </w:rPr>
            </w:pPr>
            <w:r w:rsidRPr="00DA4B1E">
              <w:rPr>
                <w:sz w:val="18"/>
              </w:rPr>
              <w:t xml:space="preserve">Jordarbejder (inkl. mindre nedrivningsarbejder), afvanding, fremmede ledninger og ubundne lag (geotekstiler, armeringsnet, BG, SG, knust </w:t>
            </w:r>
            <w:r w:rsidRPr="00DA4B1E">
              <w:rPr>
                <w:sz w:val="18"/>
              </w:rPr>
              <w:lastRenderedPageBreak/>
              <w:t>asfalt), indføringsrør, vendepladser m.m.</w:t>
            </w:r>
          </w:p>
        </w:tc>
        <w:tc>
          <w:tcPr>
            <w:tcW w:w="2693" w:type="dxa"/>
            <w:tcBorders>
              <w:left w:val="single" w:sz="4" w:space="0" w:color="auto"/>
            </w:tcBorders>
            <w:shd w:val="clear" w:color="auto" w:fill="auto"/>
          </w:tcPr>
          <w:p w14:paraId="29050C51" w14:textId="3DB82644" w:rsidR="00D277F2" w:rsidRPr="00D7041D" w:rsidRDefault="00D277F2" w:rsidP="00D277F2">
            <w:pPr>
              <w:rPr>
                <w:shd w:val="clear" w:color="auto" w:fill="CCFFFF"/>
              </w:rPr>
            </w:pPr>
          </w:p>
        </w:tc>
        <w:tc>
          <w:tcPr>
            <w:tcW w:w="2551" w:type="dxa"/>
            <w:shd w:val="clear" w:color="auto" w:fill="auto"/>
          </w:tcPr>
          <w:p w14:paraId="41B64376" w14:textId="29ABC52D" w:rsidR="00D277F2" w:rsidRPr="00D7041D" w:rsidRDefault="00D277F2" w:rsidP="00D277F2">
            <w:pPr>
              <w:rPr>
                <w:shd w:val="clear" w:color="auto" w:fill="CCFFFF"/>
              </w:rPr>
            </w:pPr>
          </w:p>
        </w:tc>
        <w:tc>
          <w:tcPr>
            <w:tcW w:w="1701" w:type="dxa"/>
            <w:shd w:val="clear" w:color="auto" w:fill="auto"/>
          </w:tcPr>
          <w:p w14:paraId="0846DD03" w14:textId="054E58A7" w:rsidR="00D277F2" w:rsidRPr="00D7041D" w:rsidRDefault="00D277F2" w:rsidP="00D277F2">
            <w:pPr>
              <w:rPr>
                <w:shd w:val="clear" w:color="auto" w:fill="CCFFFF"/>
              </w:rPr>
            </w:pPr>
          </w:p>
        </w:tc>
        <w:tc>
          <w:tcPr>
            <w:tcW w:w="4678" w:type="dxa"/>
            <w:shd w:val="clear" w:color="auto" w:fill="auto"/>
          </w:tcPr>
          <w:p w14:paraId="21997915" w14:textId="288EB1F9" w:rsidR="00D277F2" w:rsidRPr="00D7041D" w:rsidRDefault="00D277F2" w:rsidP="00D277F2">
            <w:pPr>
              <w:rPr>
                <w:shd w:val="clear" w:color="auto" w:fill="CCFFFF"/>
              </w:rPr>
            </w:pPr>
          </w:p>
        </w:tc>
      </w:tr>
      <w:tr w:rsidR="002A6006" w:rsidRPr="00F576B9" w14:paraId="333ADC89" w14:textId="77777777" w:rsidTr="00022823">
        <w:tc>
          <w:tcPr>
            <w:tcW w:w="3256" w:type="dxa"/>
            <w:vMerge/>
            <w:tcBorders>
              <w:left w:val="single" w:sz="4" w:space="0" w:color="auto"/>
              <w:right w:val="single" w:sz="4" w:space="0" w:color="auto"/>
            </w:tcBorders>
            <w:shd w:val="clear" w:color="auto" w:fill="FFFF00"/>
          </w:tcPr>
          <w:p w14:paraId="45C8BAD6"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tcBorders>
              <w:left w:val="single" w:sz="4" w:space="0" w:color="auto"/>
            </w:tcBorders>
            <w:shd w:val="clear" w:color="auto" w:fill="auto"/>
          </w:tcPr>
          <w:p w14:paraId="40B47B2F" w14:textId="57BF6F7E" w:rsidR="00D277F2" w:rsidRPr="00D7041D" w:rsidRDefault="00D277F2" w:rsidP="00D277F2">
            <w:pPr>
              <w:rPr>
                <w:shd w:val="clear" w:color="auto" w:fill="CCFFFF"/>
              </w:rPr>
            </w:pPr>
          </w:p>
        </w:tc>
        <w:tc>
          <w:tcPr>
            <w:tcW w:w="2551" w:type="dxa"/>
            <w:shd w:val="clear" w:color="auto" w:fill="auto"/>
          </w:tcPr>
          <w:p w14:paraId="66E692F0" w14:textId="1CE351A2" w:rsidR="00D277F2" w:rsidRPr="00D7041D" w:rsidRDefault="00D277F2" w:rsidP="00D277F2">
            <w:pPr>
              <w:rPr>
                <w:shd w:val="clear" w:color="auto" w:fill="CCFFFF"/>
              </w:rPr>
            </w:pPr>
          </w:p>
        </w:tc>
        <w:tc>
          <w:tcPr>
            <w:tcW w:w="1701" w:type="dxa"/>
            <w:shd w:val="clear" w:color="auto" w:fill="auto"/>
          </w:tcPr>
          <w:p w14:paraId="369FEB5D" w14:textId="1FEB31D4" w:rsidR="00D277F2" w:rsidRPr="00D7041D" w:rsidRDefault="00D277F2" w:rsidP="00D277F2">
            <w:pPr>
              <w:rPr>
                <w:shd w:val="clear" w:color="auto" w:fill="CCFFFF"/>
              </w:rPr>
            </w:pPr>
          </w:p>
        </w:tc>
        <w:tc>
          <w:tcPr>
            <w:tcW w:w="4678" w:type="dxa"/>
            <w:shd w:val="clear" w:color="auto" w:fill="auto"/>
          </w:tcPr>
          <w:p w14:paraId="30151106" w14:textId="5CA0CD27" w:rsidR="00D277F2" w:rsidRPr="00D7041D" w:rsidRDefault="00D277F2" w:rsidP="00D277F2">
            <w:pPr>
              <w:rPr>
                <w:shd w:val="clear" w:color="auto" w:fill="CCFFFF"/>
              </w:rPr>
            </w:pPr>
          </w:p>
        </w:tc>
      </w:tr>
      <w:tr w:rsidR="002A6006" w:rsidRPr="00F576B9" w14:paraId="239499DE" w14:textId="77777777" w:rsidTr="00022823">
        <w:tc>
          <w:tcPr>
            <w:tcW w:w="3256" w:type="dxa"/>
            <w:vMerge/>
            <w:tcBorders>
              <w:left w:val="single" w:sz="4" w:space="0" w:color="auto"/>
              <w:right w:val="single" w:sz="4" w:space="0" w:color="auto"/>
            </w:tcBorders>
            <w:shd w:val="clear" w:color="auto" w:fill="FFFF00"/>
          </w:tcPr>
          <w:p w14:paraId="095B46CB" w14:textId="77777777" w:rsidR="00865732" w:rsidRPr="00F576B9" w:rsidRDefault="00865732" w:rsidP="00D277F2">
            <w:pPr>
              <w:spacing w:before="20" w:after="20" w:line="240" w:lineRule="atLeast"/>
              <w:rPr>
                <w:rFonts w:eastAsia="Times New Roman" w:cstheme="minorHAnsi"/>
                <w:kern w:val="26"/>
                <w:sz w:val="16"/>
                <w:szCs w:val="16"/>
                <w:lang w:eastAsia="da-DK"/>
              </w:rPr>
            </w:pPr>
          </w:p>
        </w:tc>
        <w:tc>
          <w:tcPr>
            <w:tcW w:w="2693" w:type="dxa"/>
            <w:tcBorders>
              <w:left w:val="single" w:sz="4" w:space="0" w:color="auto"/>
            </w:tcBorders>
            <w:shd w:val="clear" w:color="auto" w:fill="auto"/>
          </w:tcPr>
          <w:p w14:paraId="0DB78941" w14:textId="77777777" w:rsidR="00865732" w:rsidRPr="00D7041D" w:rsidRDefault="00865732" w:rsidP="00D277F2">
            <w:pPr>
              <w:rPr>
                <w:shd w:val="clear" w:color="auto" w:fill="CCFFFF"/>
              </w:rPr>
            </w:pPr>
          </w:p>
        </w:tc>
        <w:tc>
          <w:tcPr>
            <w:tcW w:w="2551" w:type="dxa"/>
            <w:shd w:val="clear" w:color="auto" w:fill="auto"/>
          </w:tcPr>
          <w:p w14:paraId="551947BC" w14:textId="77777777" w:rsidR="00865732" w:rsidRPr="00D7041D" w:rsidRDefault="00865732" w:rsidP="00D277F2">
            <w:pPr>
              <w:rPr>
                <w:shd w:val="clear" w:color="auto" w:fill="CCFFFF"/>
              </w:rPr>
            </w:pPr>
          </w:p>
        </w:tc>
        <w:tc>
          <w:tcPr>
            <w:tcW w:w="1701" w:type="dxa"/>
            <w:shd w:val="clear" w:color="auto" w:fill="auto"/>
          </w:tcPr>
          <w:p w14:paraId="45E1D392" w14:textId="77777777" w:rsidR="00865732" w:rsidRPr="00D7041D" w:rsidRDefault="00865732" w:rsidP="00D277F2">
            <w:pPr>
              <w:rPr>
                <w:shd w:val="clear" w:color="auto" w:fill="CCFFFF"/>
              </w:rPr>
            </w:pPr>
          </w:p>
        </w:tc>
        <w:tc>
          <w:tcPr>
            <w:tcW w:w="4678" w:type="dxa"/>
            <w:shd w:val="clear" w:color="auto" w:fill="auto"/>
          </w:tcPr>
          <w:p w14:paraId="037E6926" w14:textId="77777777" w:rsidR="00865732" w:rsidRPr="00D7041D" w:rsidRDefault="00865732" w:rsidP="00D277F2">
            <w:pPr>
              <w:rPr>
                <w:shd w:val="clear" w:color="auto" w:fill="CCFFFF"/>
              </w:rPr>
            </w:pPr>
          </w:p>
        </w:tc>
      </w:tr>
      <w:tr w:rsidR="002A6006" w:rsidRPr="00F576B9" w14:paraId="0DF3298F" w14:textId="77777777" w:rsidTr="00022823">
        <w:tc>
          <w:tcPr>
            <w:tcW w:w="3256" w:type="dxa"/>
            <w:vMerge/>
            <w:tcBorders>
              <w:left w:val="single" w:sz="4" w:space="0" w:color="auto"/>
              <w:right w:val="single" w:sz="4" w:space="0" w:color="auto"/>
            </w:tcBorders>
            <w:shd w:val="clear" w:color="auto" w:fill="FFFF00"/>
          </w:tcPr>
          <w:p w14:paraId="16DFA2EE" w14:textId="77777777" w:rsidR="00865732" w:rsidRPr="00F576B9" w:rsidRDefault="00865732" w:rsidP="00D277F2">
            <w:pPr>
              <w:spacing w:before="20" w:after="20" w:line="240" w:lineRule="atLeast"/>
              <w:rPr>
                <w:rFonts w:eastAsia="Times New Roman" w:cstheme="minorHAnsi"/>
                <w:kern w:val="26"/>
                <w:sz w:val="16"/>
                <w:szCs w:val="16"/>
                <w:lang w:eastAsia="da-DK"/>
              </w:rPr>
            </w:pPr>
          </w:p>
        </w:tc>
        <w:tc>
          <w:tcPr>
            <w:tcW w:w="2693" w:type="dxa"/>
            <w:tcBorders>
              <w:left w:val="single" w:sz="4" w:space="0" w:color="auto"/>
            </w:tcBorders>
            <w:shd w:val="clear" w:color="auto" w:fill="auto"/>
          </w:tcPr>
          <w:p w14:paraId="1C7A50AA" w14:textId="77777777" w:rsidR="00865732" w:rsidRPr="00D7041D" w:rsidRDefault="00865732" w:rsidP="00D277F2">
            <w:pPr>
              <w:rPr>
                <w:shd w:val="clear" w:color="auto" w:fill="CCFFFF"/>
              </w:rPr>
            </w:pPr>
          </w:p>
        </w:tc>
        <w:tc>
          <w:tcPr>
            <w:tcW w:w="2551" w:type="dxa"/>
            <w:shd w:val="clear" w:color="auto" w:fill="auto"/>
          </w:tcPr>
          <w:p w14:paraId="1B75592F" w14:textId="77777777" w:rsidR="00865732" w:rsidRPr="00D7041D" w:rsidRDefault="00865732" w:rsidP="00D277F2">
            <w:pPr>
              <w:rPr>
                <w:shd w:val="clear" w:color="auto" w:fill="CCFFFF"/>
              </w:rPr>
            </w:pPr>
          </w:p>
        </w:tc>
        <w:tc>
          <w:tcPr>
            <w:tcW w:w="1701" w:type="dxa"/>
            <w:shd w:val="clear" w:color="auto" w:fill="auto"/>
          </w:tcPr>
          <w:p w14:paraId="7FEB283A" w14:textId="77777777" w:rsidR="00865732" w:rsidRPr="00D7041D" w:rsidRDefault="00865732" w:rsidP="00D277F2">
            <w:pPr>
              <w:rPr>
                <w:shd w:val="clear" w:color="auto" w:fill="CCFFFF"/>
              </w:rPr>
            </w:pPr>
          </w:p>
        </w:tc>
        <w:tc>
          <w:tcPr>
            <w:tcW w:w="4678" w:type="dxa"/>
            <w:shd w:val="clear" w:color="auto" w:fill="auto"/>
          </w:tcPr>
          <w:p w14:paraId="7B733633" w14:textId="77777777" w:rsidR="00865732" w:rsidRPr="00D7041D" w:rsidRDefault="00865732" w:rsidP="00D277F2">
            <w:pPr>
              <w:rPr>
                <w:shd w:val="clear" w:color="auto" w:fill="CCFFFF"/>
              </w:rPr>
            </w:pPr>
          </w:p>
        </w:tc>
      </w:tr>
      <w:tr w:rsidR="002A6006" w:rsidRPr="00F576B9" w14:paraId="6A386BF4" w14:textId="77777777" w:rsidTr="00022823">
        <w:tc>
          <w:tcPr>
            <w:tcW w:w="3256" w:type="dxa"/>
            <w:vMerge/>
            <w:tcBorders>
              <w:left w:val="single" w:sz="4" w:space="0" w:color="auto"/>
              <w:bottom w:val="nil"/>
              <w:right w:val="single" w:sz="4" w:space="0" w:color="auto"/>
            </w:tcBorders>
            <w:shd w:val="clear" w:color="auto" w:fill="FFFF00"/>
          </w:tcPr>
          <w:p w14:paraId="742B46F0"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tcBorders>
              <w:left w:val="single" w:sz="4" w:space="0" w:color="auto"/>
            </w:tcBorders>
            <w:shd w:val="clear" w:color="auto" w:fill="auto"/>
          </w:tcPr>
          <w:p w14:paraId="3B4D56DB" w14:textId="0D262980" w:rsidR="00D277F2" w:rsidRPr="00D7041D" w:rsidRDefault="00D277F2" w:rsidP="00D277F2">
            <w:pPr>
              <w:rPr>
                <w:kern w:val="26"/>
                <w:lang w:eastAsia="da-DK"/>
              </w:rPr>
            </w:pPr>
          </w:p>
        </w:tc>
        <w:tc>
          <w:tcPr>
            <w:tcW w:w="2551" w:type="dxa"/>
            <w:shd w:val="clear" w:color="auto" w:fill="auto"/>
          </w:tcPr>
          <w:p w14:paraId="2109D82B" w14:textId="175E0658" w:rsidR="00D277F2" w:rsidRPr="00D7041D" w:rsidRDefault="00D277F2" w:rsidP="00D277F2">
            <w:pPr>
              <w:rPr>
                <w:kern w:val="26"/>
                <w:lang w:eastAsia="da-DK"/>
              </w:rPr>
            </w:pPr>
          </w:p>
        </w:tc>
        <w:tc>
          <w:tcPr>
            <w:tcW w:w="1701" w:type="dxa"/>
            <w:shd w:val="clear" w:color="auto" w:fill="auto"/>
          </w:tcPr>
          <w:p w14:paraId="11B69D7A" w14:textId="3A0CC7E9" w:rsidR="00D277F2" w:rsidRPr="00D7041D" w:rsidRDefault="00D277F2" w:rsidP="00D277F2">
            <w:pPr>
              <w:rPr>
                <w:kern w:val="26"/>
                <w:lang w:eastAsia="da-DK"/>
              </w:rPr>
            </w:pPr>
          </w:p>
        </w:tc>
        <w:tc>
          <w:tcPr>
            <w:tcW w:w="4678" w:type="dxa"/>
            <w:shd w:val="clear" w:color="auto" w:fill="auto"/>
          </w:tcPr>
          <w:p w14:paraId="25C3F91C" w14:textId="66252517" w:rsidR="00D277F2" w:rsidRPr="00D7041D" w:rsidRDefault="00D277F2" w:rsidP="00D277F2">
            <w:pPr>
              <w:rPr>
                <w:kern w:val="26"/>
                <w:lang w:eastAsia="da-DK"/>
              </w:rPr>
            </w:pPr>
          </w:p>
        </w:tc>
      </w:tr>
      <w:tr w:rsidR="002A6006" w:rsidRPr="00F576B9" w14:paraId="3863D3F4" w14:textId="77777777" w:rsidTr="00022823">
        <w:tc>
          <w:tcPr>
            <w:tcW w:w="14879" w:type="dxa"/>
            <w:gridSpan w:val="5"/>
            <w:tcBorders>
              <w:bottom w:val="nil"/>
            </w:tcBorders>
            <w:shd w:val="clear" w:color="auto" w:fill="CCFF99"/>
          </w:tcPr>
          <w:p w14:paraId="1192661B" w14:textId="0B745251" w:rsidR="00D277F2" w:rsidRPr="00F576B9" w:rsidRDefault="00D277F2" w:rsidP="00D277F2">
            <w:pPr>
              <w:spacing w:before="20" w:after="20" w:line="240" w:lineRule="atLeast"/>
              <w:rPr>
                <w:rFonts w:eastAsia="Times New Roman" w:cstheme="minorHAnsi"/>
                <w:kern w:val="28"/>
                <w:sz w:val="16"/>
                <w:szCs w:val="16"/>
                <w:shd w:val="clear" w:color="auto" w:fill="CCFFFF"/>
              </w:rPr>
            </w:pPr>
          </w:p>
        </w:tc>
      </w:tr>
      <w:tr w:rsidR="002A6006" w:rsidRPr="00F576B9" w14:paraId="6181321F" w14:textId="77777777" w:rsidTr="00022823">
        <w:tc>
          <w:tcPr>
            <w:tcW w:w="3256" w:type="dxa"/>
            <w:vMerge w:val="restart"/>
            <w:shd w:val="clear" w:color="auto" w:fill="CCFF99"/>
          </w:tcPr>
          <w:p w14:paraId="3CB6CA52" w14:textId="77777777" w:rsidR="00D277F2" w:rsidRDefault="00D277F2" w:rsidP="00D277F2">
            <w:pPr>
              <w:spacing w:before="20" w:after="20" w:line="240" w:lineRule="atLeast"/>
              <w:rPr>
                <w:rFonts w:eastAsia="Times New Roman" w:cstheme="minorHAnsi"/>
                <w:b/>
                <w:kern w:val="26"/>
                <w:sz w:val="14"/>
                <w:szCs w:val="16"/>
                <w:lang w:eastAsia="da-DK"/>
              </w:rPr>
            </w:pPr>
            <w:r w:rsidRPr="0039798C">
              <w:rPr>
                <w:rStyle w:val="FremhvparadigmeTegn"/>
                <w:sz w:val="18"/>
              </w:rPr>
              <w:t>Belægningsarbejder:</w:t>
            </w:r>
            <w:r w:rsidRPr="0039798C">
              <w:rPr>
                <w:rFonts w:eastAsia="Times New Roman" w:cstheme="minorHAnsi"/>
                <w:b/>
                <w:kern w:val="26"/>
                <w:sz w:val="14"/>
                <w:szCs w:val="16"/>
                <w:lang w:eastAsia="da-DK"/>
              </w:rPr>
              <w:t xml:space="preserve"> </w:t>
            </w:r>
          </w:p>
          <w:p w14:paraId="68C70FAE" w14:textId="443191E5" w:rsidR="00D277F2" w:rsidRPr="00F576B9" w:rsidRDefault="00D277F2" w:rsidP="00D277F2">
            <w:pPr>
              <w:spacing w:before="20" w:after="20" w:line="240" w:lineRule="atLeast"/>
              <w:rPr>
                <w:rFonts w:eastAsia="Times New Roman" w:cstheme="minorHAnsi"/>
                <w:b/>
                <w:kern w:val="26"/>
                <w:sz w:val="16"/>
                <w:szCs w:val="16"/>
                <w:lang w:eastAsia="da-DK"/>
              </w:rPr>
            </w:pPr>
            <w:r w:rsidRPr="00DA4B1E">
              <w:rPr>
                <w:sz w:val="18"/>
              </w:rPr>
              <w:t>Vejbelægninger (asfaltarbejder, overfladebehandling, betonbelægninger) og brolægningsarbejder.</w:t>
            </w:r>
          </w:p>
        </w:tc>
        <w:tc>
          <w:tcPr>
            <w:tcW w:w="2693" w:type="dxa"/>
            <w:shd w:val="clear" w:color="auto" w:fill="auto"/>
          </w:tcPr>
          <w:p w14:paraId="37B17076" w14:textId="145B7838" w:rsidR="00D277F2" w:rsidRPr="00D7041D" w:rsidRDefault="00D277F2" w:rsidP="00D277F2">
            <w:pPr>
              <w:rPr>
                <w:lang w:eastAsia="da-DK"/>
              </w:rPr>
            </w:pPr>
          </w:p>
        </w:tc>
        <w:tc>
          <w:tcPr>
            <w:tcW w:w="2551" w:type="dxa"/>
            <w:shd w:val="clear" w:color="auto" w:fill="auto"/>
          </w:tcPr>
          <w:p w14:paraId="2D342813" w14:textId="313333EA" w:rsidR="00D277F2" w:rsidRPr="00D7041D" w:rsidRDefault="00D277F2" w:rsidP="00D277F2">
            <w:pPr>
              <w:rPr>
                <w:lang w:eastAsia="da-DK"/>
              </w:rPr>
            </w:pPr>
          </w:p>
        </w:tc>
        <w:tc>
          <w:tcPr>
            <w:tcW w:w="1701" w:type="dxa"/>
            <w:shd w:val="clear" w:color="auto" w:fill="auto"/>
          </w:tcPr>
          <w:p w14:paraId="44F22623" w14:textId="47F23049" w:rsidR="00D277F2" w:rsidRPr="00D7041D" w:rsidRDefault="00D277F2" w:rsidP="00D277F2">
            <w:pPr>
              <w:rPr>
                <w:lang w:eastAsia="da-DK"/>
              </w:rPr>
            </w:pPr>
          </w:p>
        </w:tc>
        <w:tc>
          <w:tcPr>
            <w:tcW w:w="4678" w:type="dxa"/>
            <w:shd w:val="clear" w:color="auto" w:fill="auto"/>
          </w:tcPr>
          <w:p w14:paraId="18ADE043" w14:textId="0C12CA93" w:rsidR="00D277F2" w:rsidRPr="00D7041D" w:rsidRDefault="00D277F2" w:rsidP="00D277F2">
            <w:pPr>
              <w:rPr>
                <w:lang w:eastAsia="da-DK"/>
              </w:rPr>
            </w:pPr>
          </w:p>
        </w:tc>
      </w:tr>
      <w:tr w:rsidR="002A6006" w:rsidRPr="00F576B9" w14:paraId="546286A1" w14:textId="77777777" w:rsidTr="00022823">
        <w:tc>
          <w:tcPr>
            <w:tcW w:w="3256" w:type="dxa"/>
            <w:vMerge/>
            <w:shd w:val="clear" w:color="auto" w:fill="CCFF99"/>
          </w:tcPr>
          <w:p w14:paraId="2FDBC2A4" w14:textId="77777777" w:rsidR="00D277F2" w:rsidRPr="00F576B9" w:rsidRDefault="00D277F2" w:rsidP="00D277F2">
            <w:pPr>
              <w:spacing w:before="20" w:after="20" w:line="240" w:lineRule="atLeast"/>
              <w:rPr>
                <w:rFonts w:eastAsia="Times New Roman" w:cstheme="minorHAnsi"/>
                <w:b/>
                <w:kern w:val="26"/>
                <w:sz w:val="16"/>
                <w:szCs w:val="16"/>
                <w:lang w:eastAsia="da-DK"/>
              </w:rPr>
            </w:pPr>
          </w:p>
        </w:tc>
        <w:tc>
          <w:tcPr>
            <w:tcW w:w="2693" w:type="dxa"/>
            <w:shd w:val="clear" w:color="auto" w:fill="auto"/>
          </w:tcPr>
          <w:p w14:paraId="1CC6E03A" w14:textId="77777777" w:rsidR="00D277F2" w:rsidRPr="00D7041D" w:rsidRDefault="00D277F2" w:rsidP="00D277F2">
            <w:pPr>
              <w:rPr>
                <w:lang w:eastAsia="da-DK"/>
              </w:rPr>
            </w:pPr>
          </w:p>
        </w:tc>
        <w:tc>
          <w:tcPr>
            <w:tcW w:w="2551" w:type="dxa"/>
            <w:shd w:val="clear" w:color="auto" w:fill="auto"/>
          </w:tcPr>
          <w:p w14:paraId="1494D1F6" w14:textId="77777777" w:rsidR="00D277F2" w:rsidRPr="00D7041D" w:rsidRDefault="00D277F2" w:rsidP="00D277F2">
            <w:pPr>
              <w:rPr>
                <w:lang w:eastAsia="da-DK"/>
              </w:rPr>
            </w:pPr>
          </w:p>
        </w:tc>
        <w:tc>
          <w:tcPr>
            <w:tcW w:w="1701" w:type="dxa"/>
            <w:shd w:val="clear" w:color="auto" w:fill="auto"/>
          </w:tcPr>
          <w:p w14:paraId="2C478962" w14:textId="77777777" w:rsidR="00D277F2" w:rsidRPr="00D7041D" w:rsidRDefault="00D277F2" w:rsidP="00D277F2">
            <w:pPr>
              <w:rPr>
                <w:lang w:eastAsia="da-DK"/>
              </w:rPr>
            </w:pPr>
          </w:p>
        </w:tc>
        <w:tc>
          <w:tcPr>
            <w:tcW w:w="4678" w:type="dxa"/>
            <w:shd w:val="clear" w:color="auto" w:fill="auto"/>
          </w:tcPr>
          <w:p w14:paraId="4F6E4539" w14:textId="77777777" w:rsidR="00D277F2" w:rsidRPr="00D7041D" w:rsidRDefault="00D277F2" w:rsidP="00D277F2">
            <w:pPr>
              <w:rPr>
                <w:lang w:eastAsia="da-DK"/>
              </w:rPr>
            </w:pPr>
          </w:p>
        </w:tc>
      </w:tr>
      <w:tr w:rsidR="002A6006" w:rsidRPr="00F576B9" w14:paraId="523C8AB0" w14:textId="77777777" w:rsidTr="00022823">
        <w:tc>
          <w:tcPr>
            <w:tcW w:w="3256" w:type="dxa"/>
            <w:vMerge/>
            <w:shd w:val="clear" w:color="auto" w:fill="CCFF99"/>
          </w:tcPr>
          <w:p w14:paraId="1B1D8B98" w14:textId="77777777" w:rsidR="00865732" w:rsidRPr="00F576B9" w:rsidRDefault="00865732" w:rsidP="00D277F2">
            <w:pPr>
              <w:spacing w:before="20" w:after="20" w:line="240" w:lineRule="atLeast"/>
              <w:rPr>
                <w:rFonts w:eastAsia="Times New Roman" w:cstheme="minorHAnsi"/>
                <w:b/>
                <w:kern w:val="26"/>
                <w:sz w:val="16"/>
                <w:szCs w:val="16"/>
                <w:lang w:eastAsia="da-DK"/>
              </w:rPr>
            </w:pPr>
          </w:p>
        </w:tc>
        <w:tc>
          <w:tcPr>
            <w:tcW w:w="2693" w:type="dxa"/>
            <w:shd w:val="clear" w:color="auto" w:fill="auto"/>
          </w:tcPr>
          <w:p w14:paraId="5781059B" w14:textId="77777777" w:rsidR="00865732" w:rsidRPr="00D7041D" w:rsidRDefault="00865732" w:rsidP="00D277F2">
            <w:pPr>
              <w:rPr>
                <w:lang w:eastAsia="da-DK"/>
              </w:rPr>
            </w:pPr>
          </w:p>
        </w:tc>
        <w:tc>
          <w:tcPr>
            <w:tcW w:w="2551" w:type="dxa"/>
            <w:shd w:val="clear" w:color="auto" w:fill="auto"/>
          </w:tcPr>
          <w:p w14:paraId="0BC0FEC7" w14:textId="77777777" w:rsidR="00865732" w:rsidRPr="00D7041D" w:rsidRDefault="00865732" w:rsidP="00D277F2">
            <w:pPr>
              <w:rPr>
                <w:lang w:eastAsia="da-DK"/>
              </w:rPr>
            </w:pPr>
          </w:p>
        </w:tc>
        <w:tc>
          <w:tcPr>
            <w:tcW w:w="1701" w:type="dxa"/>
            <w:shd w:val="clear" w:color="auto" w:fill="auto"/>
          </w:tcPr>
          <w:p w14:paraId="05FAC840" w14:textId="77777777" w:rsidR="00865732" w:rsidRPr="00D7041D" w:rsidRDefault="00865732" w:rsidP="00D277F2">
            <w:pPr>
              <w:rPr>
                <w:lang w:eastAsia="da-DK"/>
              </w:rPr>
            </w:pPr>
          </w:p>
        </w:tc>
        <w:tc>
          <w:tcPr>
            <w:tcW w:w="4678" w:type="dxa"/>
            <w:shd w:val="clear" w:color="auto" w:fill="auto"/>
          </w:tcPr>
          <w:p w14:paraId="00E0FC52" w14:textId="77777777" w:rsidR="00865732" w:rsidRPr="00D7041D" w:rsidRDefault="00865732" w:rsidP="00D277F2">
            <w:pPr>
              <w:rPr>
                <w:lang w:eastAsia="da-DK"/>
              </w:rPr>
            </w:pPr>
          </w:p>
        </w:tc>
      </w:tr>
      <w:tr w:rsidR="002A6006" w:rsidRPr="00F576B9" w14:paraId="7F8EFA7A" w14:textId="77777777" w:rsidTr="00022823">
        <w:tc>
          <w:tcPr>
            <w:tcW w:w="3256" w:type="dxa"/>
            <w:vMerge/>
            <w:shd w:val="clear" w:color="auto" w:fill="CCFF99"/>
          </w:tcPr>
          <w:p w14:paraId="77A164EA" w14:textId="77777777" w:rsidR="00865732" w:rsidRPr="00F576B9" w:rsidRDefault="00865732" w:rsidP="00D277F2">
            <w:pPr>
              <w:spacing w:before="20" w:after="20" w:line="240" w:lineRule="atLeast"/>
              <w:rPr>
                <w:rFonts w:eastAsia="Times New Roman" w:cstheme="minorHAnsi"/>
                <w:b/>
                <w:kern w:val="26"/>
                <w:sz w:val="16"/>
                <w:szCs w:val="16"/>
                <w:lang w:eastAsia="da-DK"/>
              </w:rPr>
            </w:pPr>
          </w:p>
        </w:tc>
        <w:tc>
          <w:tcPr>
            <w:tcW w:w="2693" w:type="dxa"/>
            <w:shd w:val="clear" w:color="auto" w:fill="auto"/>
          </w:tcPr>
          <w:p w14:paraId="05A96EA8" w14:textId="77777777" w:rsidR="00865732" w:rsidRPr="00D7041D" w:rsidRDefault="00865732" w:rsidP="00D277F2">
            <w:pPr>
              <w:rPr>
                <w:lang w:eastAsia="da-DK"/>
              </w:rPr>
            </w:pPr>
          </w:p>
        </w:tc>
        <w:tc>
          <w:tcPr>
            <w:tcW w:w="2551" w:type="dxa"/>
            <w:shd w:val="clear" w:color="auto" w:fill="auto"/>
          </w:tcPr>
          <w:p w14:paraId="5006CA11" w14:textId="77777777" w:rsidR="00865732" w:rsidRPr="00D7041D" w:rsidRDefault="00865732" w:rsidP="00D277F2">
            <w:pPr>
              <w:rPr>
                <w:lang w:eastAsia="da-DK"/>
              </w:rPr>
            </w:pPr>
          </w:p>
        </w:tc>
        <w:tc>
          <w:tcPr>
            <w:tcW w:w="1701" w:type="dxa"/>
            <w:shd w:val="clear" w:color="auto" w:fill="auto"/>
          </w:tcPr>
          <w:p w14:paraId="2F82E05E" w14:textId="77777777" w:rsidR="00865732" w:rsidRPr="00D7041D" w:rsidRDefault="00865732" w:rsidP="00D277F2">
            <w:pPr>
              <w:rPr>
                <w:lang w:eastAsia="da-DK"/>
              </w:rPr>
            </w:pPr>
          </w:p>
        </w:tc>
        <w:tc>
          <w:tcPr>
            <w:tcW w:w="4678" w:type="dxa"/>
            <w:shd w:val="clear" w:color="auto" w:fill="auto"/>
          </w:tcPr>
          <w:p w14:paraId="4AE64918" w14:textId="77777777" w:rsidR="00865732" w:rsidRPr="00D7041D" w:rsidRDefault="00865732" w:rsidP="00D277F2">
            <w:pPr>
              <w:rPr>
                <w:lang w:eastAsia="da-DK"/>
              </w:rPr>
            </w:pPr>
          </w:p>
        </w:tc>
      </w:tr>
      <w:tr w:rsidR="002A6006" w:rsidRPr="00F576B9" w14:paraId="6E3AEB54" w14:textId="77777777" w:rsidTr="00022823">
        <w:tc>
          <w:tcPr>
            <w:tcW w:w="3256" w:type="dxa"/>
            <w:vMerge/>
            <w:tcBorders>
              <w:bottom w:val="nil"/>
            </w:tcBorders>
            <w:shd w:val="clear" w:color="auto" w:fill="CCFF99"/>
          </w:tcPr>
          <w:p w14:paraId="346CA98D"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47B15B57" w14:textId="3CD21239" w:rsidR="00D277F2" w:rsidRPr="00D7041D" w:rsidRDefault="00D277F2" w:rsidP="00D277F2">
            <w:pPr>
              <w:rPr>
                <w:lang w:eastAsia="da-DK"/>
              </w:rPr>
            </w:pPr>
          </w:p>
        </w:tc>
        <w:tc>
          <w:tcPr>
            <w:tcW w:w="2551" w:type="dxa"/>
            <w:shd w:val="clear" w:color="auto" w:fill="auto"/>
          </w:tcPr>
          <w:p w14:paraId="7A09FFA1" w14:textId="47199E13" w:rsidR="00D277F2" w:rsidRPr="00D7041D" w:rsidRDefault="00D277F2" w:rsidP="00D277F2">
            <w:pPr>
              <w:rPr>
                <w:lang w:eastAsia="da-DK"/>
              </w:rPr>
            </w:pPr>
          </w:p>
        </w:tc>
        <w:tc>
          <w:tcPr>
            <w:tcW w:w="1701" w:type="dxa"/>
            <w:shd w:val="clear" w:color="auto" w:fill="auto"/>
          </w:tcPr>
          <w:p w14:paraId="6CA0BA52" w14:textId="1FF64DF6" w:rsidR="00D277F2" w:rsidRPr="00D7041D" w:rsidRDefault="00D277F2" w:rsidP="00D277F2">
            <w:pPr>
              <w:rPr>
                <w:lang w:eastAsia="da-DK"/>
              </w:rPr>
            </w:pPr>
          </w:p>
        </w:tc>
        <w:tc>
          <w:tcPr>
            <w:tcW w:w="4678" w:type="dxa"/>
            <w:shd w:val="clear" w:color="auto" w:fill="auto"/>
          </w:tcPr>
          <w:p w14:paraId="6D18DF49" w14:textId="141FB884" w:rsidR="00D277F2" w:rsidRPr="00D7041D" w:rsidRDefault="00D277F2" w:rsidP="00D277F2">
            <w:pPr>
              <w:rPr>
                <w:lang w:eastAsia="da-DK"/>
              </w:rPr>
            </w:pPr>
          </w:p>
        </w:tc>
      </w:tr>
      <w:tr w:rsidR="002A6006" w:rsidRPr="00F576B9" w14:paraId="1D490A52" w14:textId="77777777" w:rsidTr="00022823">
        <w:tc>
          <w:tcPr>
            <w:tcW w:w="14879" w:type="dxa"/>
            <w:gridSpan w:val="5"/>
            <w:tcBorders>
              <w:bottom w:val="nil"/>
            </w:tcBorders>
            <w:shd w:val="clear" w:color="auto" w:fill="CCFF33"/>
          </w:tcPr>
          <w:p w14:paraId="6562E070" w14:textId="45A643B1" w:rsidR="00D277F2" w:rsidRPr="00F576B9" w:rsidRDefault="00D277F2" w:rsidP="00D277F2">
            <w:pPr>
              <w:spacing w:before="20" w:after="20" w:line="240" w:lineRule="atLeast"/>
              <w:rPr>
                <w:rFonts w:eastAsia="Times New Roman" w:cstheme="minorHAnsi"/>
                <w:kern w:val="26"/>
                <w:sz w:val="16"/>
                <w:szCs w:val="16"/>
                <w:lang w:eastAsia="da-DK"/>
              </w:rPr>
            </w:pPr>
          </w:p>
        </w:tc>
      </w:tr>
      <w:tr w:rsidR="002A6006" w:rsidRPr="00F576B9" w14:paraId="3E93077E" w14:textId="77777777" w:rsidTr="00022823">
        <w:tc>
          <w:tcPr>
            <w:tcW w:w="3256" w:type="dxa"/>
            <w:vMerge w:val="restart"/>
            <w:shd w:val="clear" w:color="auto" w:fill="CCFF33"/>
          </w:tcPr>
          <w:p w14:paraId="0084612B" w14:textId="77777777" w:rsidR="00D277F2" w:rsidRDefault="00D277F2" w:rsidP="00D277F2">
            <w:pPr>
              <w:spacing w:before="20" w:after="20" w:line="240" w:lineRule="atLeast"/>
              <w:rPr>
                <w:rFonts w:eastAsia="Times New Roman" w:cstheme="minorHAnsi"/>
                <w:b/>
                <w:kern w:val="26"/>
                <w:sz w:val="16"/>
                <w:szCs w:val="16"/>
                <w:lang w:eastAsia="da-DK"/>
              </w:rPr>
            </w:pPr>
            <w:r w:rsidRPr="0039798C">
              <w:rPr>
                <w:rStyle w:val="FremhvparadigmeTegn"/>
                <w:sz w:val="18"/>
              </w:rPr>
              <w:t>Vejudstyr:</w:t>
            </w:r>
            <w:r>
              <w:rPr>
                <w:rFonts w:eastAsia="Times New Roman" w:cstheme="minorHAnsi"/>
                <w:b/>
                <w:kern w:val="26"/>
                <w:sz w:val="16"/>
                <w:szCs w:val="16"/>
                <w:lang w:eastAsia="da-DK"/>
              </w:rPr>
              <w:t xml:space="preserve"> </w:t>
            </w:r>
          </w:p>
          <w:p w14:paraId="161DB945" w14:textId="4B7C743F" w:rsidR="00D277F2" w:rsidRPr="00F576B9" w:rsidRDefault="00D277F2" w:rsidP="00D277F2">
            <w:pPr>
              <w:spacing w:before="20" w:after="20" w:line="240" w:lineRule="atLeast"/>
              <w:rPr>
                <w:rFonts w:eastAsia="Times New Roman" w:cstheme="minorHAnsi"/>
                <w:b/>
                <w:kern w:val="26"/>
                <w:sz w:val="16"/>
                <w:szCs w:val="16"/>
                <w:lang w:eastAsia="da-DK"/>
              </w:rPr>
            </w:pPr>
            <w:r w:rsidRPr="00DA4B1E">
              <w:rPr>
                <w:sz w:val="18"/>
              </w:rPr>
              <w:t>Afmærkningsmaterialer (skilte, portaler og kantpæle), autoværn (vejautoværn, broautoværn, rækværker), støjskærme, hegn (vildt- og paddehegn, fodhegn, trådhegn), beplantning, udstyr til sideanlæg (toiletbygninger, udtømningsanlæg, borde og bænke), kørebaneafmærkning (afstribning), belysningsmaterialer, signalanlæg, variable tavler, diverse vejudstyr (nødtelefoner, tælleudstyr, vægte).</w:t>
            </w:r>
          </w:p>
        </w:tc>
        <w:tc>
          <w:tcPr>
            <w:tcW w:w="2693" w:type="dxa"/>
            <w:shd w:val="clear" w:color="auto" w:fill="auto"/>
          </w:tcPr>
          <w:p w14:paraId="0D593881" w14:textId="55E5C2B6" w:rsidR="00D277F2" w:rsidRPr="00D7041D" w:rsidRDefault="00D277F2" w:rsidP="00D277F2">
            <w:pPr>
              <w:rPr>
                <w:lang w:eastAsia="da-DK"/>
              </w:rPr>
            </w:pPr>
          </w:p>
        </w:tc>
        <w:tc>
          <w:tcPr>
            <w:tcW w:w="2551" w:type="dxa"/>
            <w:shd w:val="clear" w:color="auto" w:fill="auto"/>
          </w:tcPr>
          <w:p w14:paraId="32D95553" w14:textId="5746E5AB" w:rsidR="00D277F2" w:rsidRPr="00D7041D" w:rsidRDefault="00D277F2" w:rsidP="00D277F2">
            <w:pPr>
              <w:rPr>
                <w:lang w:eastAsia="da-DK"/>
              </w:rPr>
            </w:pPr>
          </w:p>
        </w:tc>
        <w:tc>
          <w:tcPr>
            <w:tcW w:w="1701" w:type="dxa"/>
            <w:shd w:val="clear" w:color="auto" w:fill="auto"/>
          </w:tcPr>
          <w:p w14:paraId="56AB2E4A" w14:textId="64E24390" w:rsidR="00D277F2" w:rsidRPr="00D7041D" w:rsidRDefault="00D277F2" w:rsidP="00D277F2">
            <w:pPr>
              <w:rPr>
                <w:lang w:eastAsia="da-DK"/>
              </w:rPr>
            </w:pPr>
          </w:p>
        </w:tc>
        <w:tc>
          <w:tcPr>
            <w:tcW w:w="4678" w:type="dxa"/>
            <w:shd w:val="clear" w:color="auto" w:fill="auto"/>
          </w:tcPr>
          <w:p w14:paraId="001B9E42" w14:textId="6211EDF2" w:rsidR="00D277F2" w:rsidRPr="00D7041D" w:rsidRDefault="00D277F2" w:rsidP="00D277F2">
            <w:pPr>
              <w:rPr>
                <w:lang w:eastAsia="da-DK"/>
              </w:rPr>
            </w:pPr>
          </w:p>
        </w:tc>
      </w:tr>
      <w:tr w:rsidR="002A6006" w:rsidRPr="00F576B9" w14:paraId="38E103FD" w14:textId="77777777" w:rsidTr="00022823">
        <w:tc>
          <w:tcPr>
            <w:tcW w:w="3256" w:type="dxa"/>
            <w:vMerge/>
            <w:shd w:val="clear" w:color="auto" w:fill="CCFF33"/>
          </w:tcPr>
          <w:p w14:paraId="29934B7C"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12C3ACB1" w14:textId="47888B81" w:rsidR="00D277F2" w:rsidRPr="00D7041D" w:rsidRDefault="00D277F2" w:rsidP="00D277F2">
            <w:pPr>
              <w:rPr>
                <w:lang w:eastAsia="da-DK"/>
              </w:rPr>
            </w:pPr>
          </w:p>
        </w:tc>
        <w:tc>
          <w:tcPr>
            <w:tcW w:w="2551" w:type="dxa"/>
            <w:shd w:val="clear" w:color="auto" w:fill="auto"/>
          </w:tcPr>
          <w:p w14:paraId="77C4B134" w14:textId="777B12AE" w:rsidR="00D277F2" w:rsidRPr="00D7041D" w:rsidRDefault="00D277F2" w:rsidP="00D277F2">
            <w:pPr>
              <w:rPr>
                <w:lang w:eastAsia="da-DK"/>
              </w:rPr>
            </w:pPr>
          </w:p>
        </w:tc>
        <w:tc>
          <w:tcPr>
            <w:tcW w:w="1701" w:type="dxa"/>
            <w:shd w:val="clear" w:color="auto" w:fill="auto"/>
          </w:tcPr>
          <w:p w14:paraId="4FCF0CDA" w14:textId="3F1A855D" w:rsidR="00D277F2" w:rsidRPr="00D7041D" w:rsidRDefault="00D277F2" w:rsidP="00D277F2">
            <w:pPr>
              <w:rPr>
                <w:lang w:eastAsia="da-DK"/>
              </w:rPr>
            </w:pPr>
          </w:p>
        </w:tc>
        <w:tc>
          <w:tcPr>
            <w:tcW w:w="4678" w:type="dxa"/>
            <w:shd w:val="clear" w:color="auto" w:fill="auto"/>
          </w:tcPr>
          <w:p w14:paraId="552CF5DD" w14:textId="6A6BA80A" w:rsidR="00D277F2" w:rsidRPr="00D7041D" w:rsidRDefault="00D277F2" w:rsidP="00D277F2">
            <w:pPr>
              <w:rPr>
                <w:lang w:eastAsia="da-DK"/>
              </w:rPr>
            </w:pPr>
          </w:p>
        </w:tc>
      </w:tr>
      <w:tr w:rsidR="002A6006" w:rsidRPr="00F576B9" w14:paraId="011637DF" w14:textId="77777777" w:rsidTr="00022823">
        <w:tc>
          <w:tcPr>
            <w:tcW w:w="3256" w:type="dxa"/>
            <w:vMerge/>
            <w:shd w:val="clear" w:color="auto" w:fill="CCFF33"/>
          </w:tcPr>
          <w:p w14:paraId="2202829B" w14:textId="77777777" w:rsidR="00865732" w:rsidRPr="00F576B9" w:rsidRDefault="0086573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5559380B" w14:textId="77777777" w:rsidR="00865732" w:rsidRPr="00D7041D" w:rsidRDefault="00865732" w:rsidP="00D277F2">
            <w:pPr>
              <w:rPr>
                <w:lang w:eastAsia="da-DK"/>
              </w:rPr>
            </w:pPr>
          </w:p>
        </w:tc>
        <w:tc>
          <w:tcPr>
            <w:tcW w:w="2551" w:type="dxa"/>
            <w:shd w:val="clear" w:color="auto" w:fill="auto"/>
          </w:tcPr>
          <w:p w14:paraId="5AC7DFA0" w14:textId="77777777" w:rsidR="00865732" w:rsidRPr="00D7041D" w:rsidRDefault="00865732" w:rsidP="00D277F2">
            <w:pPr>
              <w:rPr>
                <w:lang w:eastAsia="da-DK"/>
              </w:rPr>
            </w:pPr>
          </w:p>
        </w:tc>
        <w:tc>
          <w:tcPr>
            <w:tcW w:w="1701" w:type="dxa"/>
            <w:shd w:val="clear" w:color="auto" w:fill="auto"/>
          </w:tcPr>
          <w:p w14:paraId="40DAF0F7" w14:textId="77777777" w:rsidR="00865732" w:rsidRPr="00D7041D" w:rsidRDefault="00865732" w:rsidP="00D277F2">
            <w:pPr>
              <w:rPr>
                <w:lang w:eastAsia="da-DK"/>
              </w:rPr>
            </w:pPr>
          </w:p>
        </w:tc>
        <w:tc>
          <w:tcPr>
            <w:tcW w:w="4678" w:type="dxa"/>
            <w:shd w:val="clear" w:color="auto" w:fill="auto"/>
          </w:tcPr>
          <w:p w14:paraId="2A5B0687" w14:textId="77777777" w:rsidR="00865732" w:rsidRPr="00D7041D" w:rsidRDefault="00865732" w:rsidP="00D277F2">
            <w:pPr>
              <w:rPr>
                <w:lang w:eastAsia="da-DK"/>
              </w:rPr>
            </w:pPr>
          </w:p>
        </w:tc>
      </w:tr>
      <w:tr w:rsidR="002A6006" w:rsidRPr="00F576B9" w14:paraId="0072C8A3" w14:textId="77777777" w:rsidTr="00022823">
        <w:tc>
          <w:tcPr>
            <w:tcW w:w="3256" w:type="dxa"/>
            <w:vMerge/>
            <w:shd w:val="clear" w:color="auto" w:fill="CCFF33"/>
          </w:tcPr>
          <w:p w14:paraId="4C6A1CC9" w14:textId="77777777" w:rsidR="00865732" w:rsidRPr="00F576B9" w:rsidRDefault="0086573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1DDF1C65" w14:textId="77777777" w:rsidR="00865732" w:rsidRPr="00D7041D" w:rsidRDefault="00865732" w:rsidP="00D277F2">
            <w:pPr>
              <w:rPr>
                <w:lang w:eastAsia="da-DK"/>
              </w:rPr>
            </w:pPr>
          </w:p>
        </w:tc>
        <w:tc>
          <w:tcPr>
            <w:tcW w:w="2551" w:type="dxa"/>
            <w:shd w:val="clear" w:color="auto" w:fill="auto"/>
          </w:tcPr>
          <w:p w14:paraId="135117AD" w14:textId="77777777" w:rsidR="00865732" w:rsidRPr="00D7041D" w:rsidRDefault="00865732" w:rsidP="00D277F2">
            <w:pPr>
              <w:rPr>
                <w:lang w:eastAsia="da-DK"/>
              </w:rPr>
            </w:pPr>
          </w:p>
        </w:tc>
        <w:tc>
          <w:tcPr>
            <w:tcW w:w="1701" w:type="dxa"/>
            <w:shd w:val="clear" w:color="auto" w:fill="auto"/>
          </w:tcPr>
          <w:p w14:paraId="2905F82E" w14:textId="77777777" w:rsidR="00865732" w:rsidRPr="00D7041D" w:rsidRDefault="00865732" w:rsidP="00D277F2">
            <w:pPr>
              <w:rPr>
                <w:lang w:eastAsia="da-DK"/>
              </w:rPr>
            </w:pPr>
          </w:p>
        </w:tc>
        <w:tc>
          <w:tcPr>
            <w:tcW w:w="4678" w:type="dxa"/>
            <w:shd w:val="clear" w:color="auto" w:fill="auto"/>
          </w:tcPr>
          <w:p w14:paraId="650EB641" w14:textId="77777777" w:rsidR="00865732" w:rsidRPr="00D7041D" w:rsidRDefault="00865732" w:rsidP="00D277F2">
            <w:pPr>
              <w:rPr>
                <w:lang w:eastAsia="da-DK"/>
              </w:rPr>
            </w:pPr>
          </w:p>
        </w:tc>
      </w:tr>
      <w:tr w:rsidR="002A6006" w:rsidRPr="00F576B9" w14:paraId="11C3E0ED" w14:textId="77777777" w:rsidTr="00022823">
        <w:tc>
          <w:tcPr>
            <w:tcW w:w="3256" w:type="dxa"/>
            <w:vMerge/>
            <w:tcBorders>
              <w:bottom w:val="single" w:sz="4" w:space="0" w:color="auto"/>
            </w:tcBorders>
            <w:shd w:val="clear" w:color="auto" w:fill="CCFF33"/>
          </w:tcPr>
          <w:p w14:paraId="29296623" w14:textId="77777777" w:rsidR="00D277F2" w:rsidRPr="00F576B9" w:rsidRDefault="00D277F2" w:rsidP="00D277F2">
            <w:pPr>
              <w:spacing w:before="20" w:after="20" w:line="240" w:lineRule="atLeast"/>
              <w:rPr>
                <w:rFonts w:eastAsia="Times New Roman" w:cstheme="minorHAnsi"/>
                <w:kern w:val="26"/>
                <w:sz w:val="16"/>
                <w:szCs w:val="16"/>
                <w:lang w:eastAsia="da-DK"/>
              </w:rPr>
            </w:pPr>
          </w:p>
        </w:tc>
        <w:tc>
          <w:tcPr>
            <w:tcW w:w="2693" w:type="dxa"/>
            <w:shd w:val="clear" w:color="auto" w:fill="auto"/>
          </w:tcPr>
          <w:p w14:paraId="3440085C" w14:textId="77777777" w:rsidR="00D277F2" w:rsidRPr="00D7041D" w:rsidRDefault="00D277F2" w:rsidP="00D277F2">
            <w:pPr>
              <w:rPr>
                <w:lang w:eastAsia="da-DK"/>
              </w:rPr>
            </w:pPr>
          </w:p>
        </w:tc>
        <w:tc>
          <w:tcPr>
            <w:tcW w:w="2551" w:type="dxa"/>
            <w:shd w:val="clear" w:color="auto" w:fill="auto"/>
          </w:tcPr>
          <w:p w14:paraId="178D7B61" w14:textId="77777777" w:rsidR="00D277F2" w:rsidRPr="00D7041D" w:rsidRDefault="00D277F2" w:rsidP="00D277F2">
            <w:pPr>
              <w:rPr>
                <w:lang w:eastAsia="da-DK"/>
              </w:rPr>
            </w:pPr>
          </w:p>
        </w:tc>
        <w:tc>
          <w:tcPr>
            <w:tcW w:w="1701" w:type="dxa"/>
            <w:shd w:val="clear" w:color="auto" w:fill="auto"/>
          </w:tcPr>
          <w:p w14:paraId="29C2F66E" w14:textId="77777777" w:rsidR="00D277F2" w:rsidRPr="00D7041D" w:rsidRDefault="00D277F2" w:rsidP="00D277F2">
            <w:pPr>
              <w:rPr>
                <w:lang w:eastAsia="da-DK"/>
              </w:rPr>
            </w:pPr>
          </w:p>
        </w:tc>
        <w:tc>
          <w:tcPr>
            <w:tcW w:w="4678" w:type="dxa"/>
            <w:shd w:val="clear" w:color="auto" w:fill="auto"/>
          </w:tcPr>
          <w:p w14:paraId="3774AAA9" w14:textId="77777777" w:rsidR="00D277F2" w:rsidRPr="00D7041D" w:rsidRDefault="00D277F2" w:rsidP="00D277F2">
            <w:pPr>
              <w:rPr>
                <w:lang w:eastAsia="da-DK"/>
              </w:rPr>
            </w:pPr>
          </w:p>
        </w:tc>
      </w:tr>
    </w:tbl>
    <w:p w14:paraId="063AD424" w14:textId="77777777" w:rsidR="00BE4DA8" w:rsidRPr="00BE4DA8" w:rsidRDefault="00BE4DA8" w:rsidP="00BE4DA8"/>
    <w:p w14:paraId="27488468" w14:textId="2A22B035" w:rsidR="00EA0BBB" w:rsidRDefault="00EA0BBB">
      <w:pPr>
        <w:rPr>
          <w:rFonts w:eastAsiaTheme="majorEastAsia" w:cstheme="majorBidi"/>
          <w:b/>
          <w:bCs/>
          <w:color w:val="005EB8" w:themeColor="accent1"/>
          <w:sz w:val="24"/>
          <w:szCs w:val="28"/>
        </w:rPr>
      </w:pPr>
      <w:r>
        <w:br w:type="page"/>
      </w:r>
    </w:p>
    <w:p w14:paraId="0FCEAB83" w14:textId="35C2D304" w:rsidR="00664454" w:rsidRDefault="00EA0BBB" w:rsidP="00F048B6">
      <w:pPr>
        <w:pStyle w:val="Overskrift1"/>
        <w:numPr>
          <w:ilvl w:val="0"/>
          <w:numId w:val="0"/>
        </w:numPr>
      </w:pPr>
      <w:r>
        <w:lastRenderedPageBreak/>
        <w:t xml:space="preserve"> </w:t>
      </w:r>
      <w:bookmarkStart w:id="40" w:name="_Toc126590633"/>
      <w:r>
        <w:t xml:space="preserve">Bilag </w:t>
      </w:r>
      <w:r w:rsidR="00DC7258">
        <w:t>6</w:t>
      </w:r>
      <w:r>
        <w:t xml:space="preserve">: </w:t>
      </w:r>
      <w:r w:rsidR="009A11BC" w:rsidRPr="009A11BC">
        <w:t>Arbejdsprocesbeskrivelser</w:t>
      </w:r>
      <w:bookmarkEnd w:id="40"/>
    </w:p>
    <w:p w14:paraId="19EC3D04" w14:textId="16ED8DAF" w:rsidR="009A11BC" w:rsidRDefault="009A11BC" w:rsidP="009A11BC"/>
    <w:tbl>
      <w:tblPr>
        <w:tblStyle w:val="Tabel-Gitter"/>
        <w:tblW w:w="14455" w:type="dxa"/>
        <w:tblLook w:val="04A0" w:firstRow="1" w:lastRow="0" w:firstColumn="1" w:lastColumn="0" w:noHBand="0" w:noVBand="1"/>
      </w:tblPr>
      <w:tblGrid>
        <w:gridCol w:w="739"/>
        <w:gridCol w:w="9321"/>
        <w:gridCol w:w="2127"/>
        <w:gridCol w:w="2268"/>
      </w:tblGrid>
      <w:tr w:rsidR="009A11BC" w14:paraId="5DFD8DB3" w14:textId="77777777" w:rsidTr="00022823">
        <w:trPr>
          <w:trHeight w:val="318"/>
        </w:trPr>
        <w:tc>
          <w:tcPr>
            <w:tcW w:w="739"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1E80C494" w14:textId="77777777" w:rsidR="009A11BC" w:rsidRDefault="009A11BC">
            <w:pPr>
              <w:rPr>
                <w:b/>
                <w:sz w:val="18"/>
              </w:rPr>
            </w:pPr>
            <w:r>
              <w:rPr>
                <w:b/>
                <w:sz w:val="18"/>
              </w:rPr>
              <w:t>Nr.</w:t>
            </w:r>
          </w:p>
        </w:tc>
        <w:tc>
          <w:tcPr>
            <w:tcW w:w="932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4D02123E" w14:textId="77777777" w:rsidR="009A11BC" w:rsidRDefault="009A11BC">
            <w:pPr>
              <w:rPr>
                <w:b/>
                <w:sz w:val="18"/>
              </w:rPr>
            </w:pPr>
            <w:r>
              <w:rPr>
                <w:b/>
                <w:sz w:val="18"/>
              </w:rPr>
              <w:t>Oversigt over arbejdsmiljøprocedurer</w:t>
            </w:r>
          </w:p>
        </w:tc>
        <w:tc>
          <w:tcPr>
            <w:tcW w:w="2127"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6382C25E" w14:textId="77777777" w:rsidR="009A11BC" w:rsidRDefault="009A11BC">
            <w:pPr>
              <w:rPr>
                <w:b/>
                <w:sz w:val="18"/>
              </w:rPr>
            </w:pPr>
            <w:r>
              <w:rPr>
                <w:b/>
                <w:sz w:val="18"/>
              </w:rPr>
              <w:t>Rev. nr.</w:t>
            </w:r>
          </w:p>
        </w:tc>
        <w:tc>
          <w:tcPr>
            <w:tcW w:w="2268"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hideMark/>
          </w:tcPr>
          <w:p w14:paraId="2A6774EE" w14:textId="77777777" w:rsidR="009A11BC" w:rsidRDefault="009A11BC">
            <w:pPr>
              <w:rPr>
                <w:b/>
                <w:sz w:val="18"/>
              </w:rPr>
            </w:pPr>
            <w:r>
              <w:rPr>
                <w:b/>
                <w:sz w:val="18"/>
              </w:rPr>
              <w:t>Dato</w:t>
            </w:r>
          </w:p>
        </w:tc>
      </w:tr>
      <w:tr w:rsidR="009A11BC" w14:paraId="34508881" w14:textId="77777777" w:rsidTr="00022823">
        <w:tc>
          <w:tcPr>
            <w:tcW w:w="739" w:type="dxa"/>
            <w:tcBorders>
              <w:top w:val="single" w:sz="4" w:space="0" w:color="auto"/>
              <w:left w:val="single" w:sz="4" w:space="0" w:color="auto"/>
              <w:bottom w:val="single" w:sz="4" w:space="0" w:color="auto"/>
              <w:right w:val="single" w:sz="4" w:space="0" w:color="auto"/>
            </w:tcBorders>
            <w:vAlign w:val="bottom"/>
            <w:hideMark/>
          </w:tcPr>
          <w:p w14:paraId="6331F18E" w14:textId="77777777" w:rsidR="009A11BC" w:rsidRDefault="009A11BC">
            <w:pPr>
              <w:jc w:val="center"/>
            </w:pPr>
            <w:r>
              <w:t>1</w:t>
            </w:r>
          </w:p>
        </w:tc>
        <w:tc>
          <w:tcPr>
            <w:tcW w:w="9321" w:type="dxa"/>
            <w:tcBorders>
              <w:top w:val="single" w:sz="4" w:space="0" w:color="auto"/>
              <w:left w:val="single" w:sz="4" w:space="0" w:color="auto"/>
              <w:bottom w:val="single" w:sz="4" w:space="0" w:color="auto"/>
              <w:right w:val="single" w:sz="4" w:space="0" w:color="auto"/>
            </w:tcBorders>
            <w:vAlign w:val="bottom"/>
            <w:hideMark/>
          </w:tcPr>
          <w:p w14:paraId="0E0CB326" w14:textId="77777777" w:rsidR="009A11BC" w:rsidRDefault="009A11BC">
            <w:pPr>
              <w:rPr>
                <w:color w:val="FF0000"/>
              </w:rPr>
            </w:pPr>
            <w:r>
              <w:rPr>
                <w:color w:val="FF0000"/>
              </w:rPr>
              <w:t>Der kan også henvises til entreprenørens egen liste.</w:t>
            </w:r>
          </w:p>
        </w:tc>
        <w:tc>
          <w:tcPr>
            <w:tcW w:w="2127" w:type="dxa"/>
            <w:tcBorders>
              <w:top w:val="single" w:sz="4" w:space="0" w:color="auto"/>
              <w:left w:val="single" w:sz="4" w:space="0" w:color="auto"/>
              <w:bottom w:val="single" w:sz="4" w:space="0" w:color="auto"/>
              <w:right w:val="single" w:sz="4" w:space="0" w:color="auto"/>
            </w:tcBorders>
            <w:vAlign w:val="bottom"/>
          </w:tcPr>
          <w:p w14:paraId="18417520" w14:textId="77777777" w:rsidR="009A11BC" w:rsidRDefault="009A11BC"/>
        </w:tc>
        <w:tc>
          <w:tcPr>
            <w:tcW w:w="2268" w:type="dxa"/>
            <w:tcBorders>
              <w:top w:val="single" w:sz="4" w:space="0" w:color="auto"/>
              <w:left w:val="single" w:sz="4" w:space="0" w:color="auto"/>
              <w:bottom w:val="single" w:sz="4" w:space="0" w:color="auto"/>
              <w:right w:val="single" w:sz="4" w:space="0" w:color="auto"/>
            </w:tcBorders>
            <w:vAlign w:val="bottom"/>
          </w:tcPr>
          <w:p w14:paraId="22370892" w14:textId="77777777" w:rsidR="009A11BC" w:rsidRDefault="009A11BC"/>
        </w:tc>
      </w:tr>
      <w:tr w:rsidR="009A11BC" w14:paraId="4CF1FC3D" w14:textId="77777777" w:rsidTr="00022823">
        <w:tc>
          <w:tcPr>
            <w:tcW w:w="739" w:type="dxa"/>
            <w:tcBorders>
              <w:top w:val="single" w:sz="4" w:space="0" w:color="auto"/>
              <w:left w:val="single" w:sz="4" w:space="0" w:color="auto"/>
              <w:bottom w:val="single" w:sz="4" w:space="0" w:color="auto"/>
              <w:right w:val="single" w:sz="4" w:space="0" w:color="auto"/>
            </w:tcBorders>
            <w:vAlign w:val="bottom"/>
            <w:hideMark/>
          </w:tcPr>
          <w:p w14:paraId="109190F0" w14:textId="77777777" w:rsidR="009A11BC" w:rsidRDefault="009A11BC">
            <w:pPr>
              <w:jc w:val="center"/>
            </w:pPr>
            <w:r>
              <w:t>2</w:t>
            </w:r>
          </w:p>
        </w:tc>
        <w:tc>
          <w:tcPr>
            <w:tcW w:w="9321" w:type="dxa"/>
            <w:tcBorders>
              <w:top w:val="single" w:sz="4" w:space="0" w:color="auto"/>
              <w:left w:val="single" w:sz="4" w:space="0" w:color="auto"/>
              <w:bottom w:val="single" w:sz="4" w:space="0" w:color="auto"/>
              <w:right w:val="single" w:sz="4" w:space="0" w:color="auto"/>
            </w:tcBorders>
            <w:vAlign w:val="bottom"/>
          </w:tcPr>
          <w:p w14:paraId="3B71F305" w14:textId="77777777" w:rsidR="009A11BC" w:rsidRDefault="009A11BC"/>
        </w:tc>
        <w:tc>
          <w:tcPr>
            <w:tcW w:w="2127" w:type="dxa"/>
            <w:tcBorders>
              <w:top w:val="single" w:sz="4" w:space="0" w:color="auto"/>
              <w:left w:val="single" w:sz="4" w:space="0" w:color="auto"/>
              <w:bottom w:val="single" w:sz="4" w:space="0" w:color="auto"/>
              <w:right w:val="single" w:sz="4" w:space="0" w:color="auto"/>
            </w:tcBorders>
            <w:vAlign w:val="bottom"/>
          </w:tcPr>
          <w:p w14:paraId="1D84EAA0" w14:textId="77777777" w:rsidR="009A11BC" w:rsidRDefault="009A11BC"/>
        </w:tc>
        <w:tc>
          <w:tcPr>
            <w:tcW w:w="2268" w:type="dxa"/>
            <w:tcBorders>
              <w:top w:val="single" w:sz="4" w:space="0" w:color="auto"/>
              <w:left w:val="single" w:sz="4" w:space="0" w:color="auto"/>
              <w:bottom w:val="single" w:sz="4" w:space="0" w:color="auto"/>
              <w:right w:val="single" w:sz="4" w:space="0" w:color="auto"/>
            </w:tcBorders>
            <w:vAlign w:val="bottom"/>
          </w:tcPr>
          <w:p w14:paraId="0F29AD82" w14:textId="77777777" w:rsidR="009A11BC" w:rsidRDefault="009A11BC"/>
        </w:tc>
      </w:tr>
      <w:tr w:rsidR="009A11BC" w14:paraId="024F49F7" w14:textId="77777777" w:rsidTr="00022823">
        <w:tc>
          <w:tcPr>
            <w:tcW w:w="739" w:type="dxa"/>
            <w:tcBorders>
              <w:top w:val="single" w:sz="4" w:space="0" w:color="auto"/>
              <w:left w:val="single" w:sz="4" w:space="0" w:color="auto"/>
              <w:bottom w:val="single" w:sz="4" w:space="0" w:color="auto"/>
              <w:right w:val="single" w:sz="4" w:space="0" w:color="auto"/>
            </w:tcBorders>
            <w:vAlign w:val="bottom"/>
            <w:hideMark/>
          </w:tcPr>
          <w:p w14:paraId="7A6689D9" w14:textId="77777777" w:rsidR="009A11BC" w:rsidRDefault="009A11BC">
            <w:pPr>
              <w:jc w:val="center"/>
            </w:pPr>
            <w:r>
              <w:t>3</w:t>
            </w:r>
          </w:p>
        </w:tc>
        <w:tc>
          <w:tcPr>
            <w:tcW w:w="9321" w:type="dxa"/>
            <w:tcBorders>
              <w:top w:val="single" w:sz="4" w:space="0" w:color="auto"/>
              <w:left w:val="single" w:sz="4" w:space="0" w:color="auto"/>
              <w:bottom w:val="single" w:sz="4" w:space="0" w:color="auto"/>
              <w:right w:val="single" w:sz="4" w:space="0" w:color="auto"/>
            </w:tcBorders>
            <w:vAlign w:val="bottom"/>
          </w:tcPr>
          <w:p w14:paraId="4AC333EE" w14:textId="77777777" w:rsidR="009A11BC" w:rsidRDefault="009A11BC"/>
        </w:tc>
        <w:tc>
          <w:tcPr>
            <w:tcW w:w="2127" w:type="dxa"/>
            <w:tcBorders>
              <w:top w:val="single" w:sz="4" w:space="0" w:color="auto"/>
              <w:left w:val="single" w:sz="4" w:space="0" w:color="auto"/>
              <w:bottom w:val="single" w:sz="4" w:space="0" w:color="auto"/>
              <w:right w:val="single" w:sz="4" w:space="0" w:color="auto"/>
            </w:tcBorders>
            <w:vAlign w:val="bottom"/>
          </w:tcPr>
          <w:p w14:paraId="3DAC1318" w14:textId="77777777" w:rsidR="009A11BC" w:rsidRDefault="009A11BC"/>
        </w:tc>
        <w:tc>
          <w:tcPr>
            <w:tcW w:w="2268" w:type="dxa"/>
            <w:tcBorders>
              <w:top w:val="single" w:sz="4" w:space="0" w:color="auto"/>
              <w:left w:val="single" w:sz="4" w:space="0" w:color="auto"/>
              <w:bottom w:val="single" w:sz="4" w:space="0" w:color="auto"/>
              <w:right w:val="single" w:sz="4" w:space="0" w:color="auto"/>
            </w:tcBorders>
            <w:vAlign w:val="bottom"/>
          </w:tcPr>
          <w:p w14:paraId="0D654D33" w14:textId="77777777" w:rsidR="009A11BC" w:rsidRDefault="009A11BC"/>
        </w:tc>
      </w:tr>
      <w:tr w:rsidR="009A11BC" w14:paraId="38D91A29" w14:textId="77777777" w:rsidTr="00022823">
        <w:tc>
          <w:tcPr>
            <w:tcW w:w="739" w:type="dxa"/>
            <w:tcBorders>
              <w:top w:val="single" w:sz="4" w:space="0" w:color="auto"/>
              <w:left w:val="single" w:sz="4" w:space="0" w:color="auto"/>
              <w:bottom w:val="single" w:sz="4" w:space="0" w:color="auto"/>
              <w:right w:val="single" w:sz="4" w:space="0" w:color="auto"/>
            </w:tcBorders>
            <w:vAlign w:val="bottom"/>
            <w:hideMark/>
          </w:tcPr>
          <w:p w14:paraId="36D53131" w14:textId="77777777" w:rsidR="009A11BC" w:rsidRDefault="009A11BC">
            <w:pPr>
              <w:jc w:val="center"/>
            </w:pPr>
            <w:proofErr w:type="spellStart"/>
            <w:r>
              <w:t>O.s.v</w:t>
            </w:r>
            <w:proofErr w:type="spellEnd"/>
            <w:r>
              <w:t>.</w:t>
            </w:r>
          </w:p>
        </w:tc>
        <w:tc>
          <w:tcPr>
            <w:tcW w:w="9321" w:type="dxa"/>
            <w:tcBorders>
              <w:top w:val="single" w:sz="4" w:space="0" w:color="auto"/>
              <w:left w:val="single" w:sz="4" w:space="0" w:color="auto"/>
              <w:bottom w:val="single" w:sz="4" w:space="0" w:color="auto"/>
              <w:right w:val="single" w:sz="4" w:space="0" w:color="auto"/>
            </w:tcBorders>
            <w:vAlign w:val="bottom"/>
          </w:tcPr>
          <w:p w14:paraId="2BCD01F1" w14:textId="77777777" w:rsidR="009A11BC" w:rsidRDefault="009A11BC"/>
        </w:tc>
        <w:tc>
          <w:tcPr>
            <w:tcW w:w="2127" w:type="dxa"/>
            <w:tcBorders>
              <w:top w:val="single" w:sz="4" w:space="0" w:color="auto"/>
              <w:left w:val="single" w:sz="4" w:space="0" w:color="auto"/>
              <w:bottom w:val="single" w:sz="4" w:space="0" w:color="auto"/>
              <w:right w:val="single" w:sz="4" w:space="0" w:color="auto"/>
            </w:tcBorders>
            <w:vAlign w:val="bottom"/>
          </w:tcPr>
          <w:p w14:paraId="72D03C8F" w14:textId="77777777" w:rsidR="009A11BC" w:rsidRDefault="009A11BC"/>
        </w:tc>
        <w:tc>
          <w:tcPr>
            <w:tcW w:w="2268" w:type="dxa"/>
            <w:tcBorders>
              <w:top w:val="single" w:sz="4" w:space="0" w:color="auto"/>
              <w:left w:val="single" w:sz="4" w:space="0" w:color="auto"/>
              <w:bottom w:val="single" w:sz="4" w:space="0" w:color="auto"/>
              <w:right w:val="single" w:sz="4" w:space="0" w:color="auto"/>
            </w:tcBorders>
            <w:vAlign w:val="bottom"/>
          </w:tcPr>
          <w:p w14:paraId="39B03B20" w14:textId="77777777" w:rsidR="009A11BC" w:rsidRDefault="009A11BC"/>
        </w:tc>
      </w:tr>
    </w:tbl>
    <w:p w14:paraId="7BCD6112" w14:textId="75817302" w:rsidR="009A11BC" w:rsidRDefault="009A11BC" w:rsidP="009A11BC"/>
    <w:p w14:paraId="63FE0EAC" w14:textId="77777777" w:rsidR="003751A5" w:rsidRDefault="003751A5"/>
    <w:p w14:paraId="2485BC18" w14:textId="77777777" w:rsidR="003751A5" w:rsidRDefault="003751A5">
      <w:pPr>
        <w:sectPr w:rsidR="003751A5" w:rsidSect="00992B81">
          <w:headerReference w:type="even" r:id="rId25"/>
          <w:headerReference w:type="default" r:id="rId26"/>
          <w:footerReference w:type="even" r:id="rId27"/>
          <w:footerReference w:type="default" r:id="rId28"/>
          <w:headerReference w:type="first" r:id="rId29"/>
          <w:footerReference w:type="first" r:id="rId30"/>
          <w:pgSz w:w="16838" w:h="11906" w:orient="landscape" w:code="9"/>
          <w:pgMar w:top="1559" w:right="1814" w:bottom="1134" w:left="1418" w:header="601" w:footer="703" w:gutter="0"/>
          <w:cols w:space="708"/>
          <w:docGrid w:linePitch="360"/>
        </w:sectPr>
      </w:pPr>
    </w:p>
    <w:p w14:paraId="490570BC" w14:textId="2B97C2D6" w:rsidR="009A11BC" w:rsidRDefault="003751A5" w:rsidP="00F048B6">
      <w:pPr>
        <w:pStyle w:val="Overskrift1"/>
        <w:numPr>
          <w:ilvl w:val="0"/>
          <w:numId w:val="0"/>
        </w:numPr>
      </w:pPr>
      <w:r>
        <w:lastRenderedPageBreak/>
        <w:t xml:space="preserve"> </w:t>
      </w:r>
      <w:bookmarkStart w:id="41" w:name="_Toc126590634"/>
      <w:r w:rsidR="009A11BC">
        <w:t xml:space="preserve">Bilag 6: </w:t>
      </w:r>
      <w:r>
        <w:t>Byggepladsens beredskabsplan</w:t>
      </w:r>
      <w:bookmarkEnd w:id="41"/>
    </w:p>
    <w:p w14:paraId="758EF3B6" w14:textId="082881DC" w:rsidR="003751A5" w:rsidRDefault="003751A5" w:rsidP="003751A5"/>
    <w:p w14:paraId="0E5CB11D" w14:textId="39C891BC" w:rsidR="003751A5" w:rsidRPr="003751A5" w:rsidRDefault="003751A5" w:rsidP="003751A5">
      <w:pPr>
        <w:rPr>
          <w:rFonts w:cstheme="majorBidi"/>
          <w:b/>
          <w:bCs/>
          <w:color w:val="005EB8" w:themeColor="accent1"/>
          <w:lang w:eastAsia="da-DK"/>
        </w:rPr>
      </w:pPr>
      <w:r w:rsidRPr="003751A5">
        <w:rPr>
          <w:b/>
          <w:bCs/>
          <w:noProof/>
        </w:rPr>
        <mc:AlternateContent>
          <mc:Choice Requires="wps">
            <w:drawing>
              <wp:anchor distT="0" distB="0" distL="114300" distR="114300" simplePos="0" relativeHeight="251668480" behindDoc="0" locked="0" layoutInCell="1" allowOverlap="1" wp14:anchorId="659E21C2" wp14:editId="729ADACB">
                <wp:simplePos x="0" y="0"/>
                <wp:positionH relativeFrom="column">
                  <wp:posOffset>5912485</wp:posOffset>
                </wp:positionH>
                <wp:positionV relativeFrom="paragraph">
                  <wp:posOffset>295275</wp:posOffset>
                </wp:positionV>
                <wp:extent cx="3105150" cy="2828925"/>
                <wp:effectExtent l="0" t="0" r="0" b="9525"/>
                <wp:wrapNone/>
                <wp:docPr id="111187111" name="Tekstfelt 1111871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05150" cy="2828925"/>
                        </a:xfrm>
                        <a:prstGeom prst="rect">
                          <a:avLst/>
                        </a:prstGeom>
                        <a:solidFill>
                          <a:srgbClr val="FF0000"/>
                        </a:solidFill>
                        <a:ln>
                          <a:noFill/>
                        </a:ln>
                      </wps:spPr>
                      <wps:txbx>
                        <w:txbxContent>
                          <w:p w14:paraId="6A73EF68" w14:textId="222ADE46" w:rsidR="003751A5" w:rsidRDefault="003751A5" w:rsidP="003751A5">
                            <w:pPr>
                              <w:pStyle w:val="Sidehoved"/>
                              <w:rPr>
                                <w:color w:val="C4BC96"/>
                              </w:rPr>
                            </w:pPr>
                            <w:r>
                              <w:rPr>
                                <w:noProof/>
                                <w:sz w:val="20"/>
                                <w:lang w:eastAsia="da-DK"/>
                              </w:rPr>
                              <w:drawing>
                                <wp:inline distT="0" distB="0" distL="0" distR="0" wp14:anchorId="62E44690" wp14:editId="06F5E3A5">
                                  <wp:extent cx="2752725" cy="2466975"/>
                                  <wp:effectExtent l="0" t="0" r="9525" b="9525"/>
                                  <wp:docPr id="111187110" name="Billede 111187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31"/>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2752725" cy="2466975"/>
                                          </a:xfrm>
                                          <a:prstGeom prst="rect">
                                            <a:avLst/>
                                          </a:prstGeom>
                                          <a:noFill/>
                                          <a:ln>
                                            <a:noFill/>
                                          </a:ln>
                                        </pic:spPr>
                                      </pic:pic>
                                    </a:graphicData>
                                  </a:graphic>
                                </wp:inline>
                              </w:drawing>
                            </w:r>
                          </w:p>
                        </w:txbxContent>
                      </wps:txbx>
                      <wps:bodyPr rot="0" vertOverflow="clip" horzOverflow="clip" vert="horz" wrap="square" lIns="180000" tIns="180000" rIns="180000" bIns="18000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9E21C2" id="Tekstfelt 111187111" o:spid="_x0000_s1028" type="#_x0000_t202" style="position:absolute;margin-left:465.55pt;margin-top:23.25pt;width:244.5pt;height:222.75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viigBAIAAP8DAAAOAAAAZHJzL2Uyb0RvYy54bWysU8Fu2zAMvQ/YPwi6L3YypMiMOEWXIsOA&#10;bi3Q9QNkWbaFyaJGKbGzrx8lp+nS3ob5QJgi9cj3SK2vx96wg0KvwZZ8Pss5U1ZCrW1b8qcfuw8r&#10;znwQthYGrCr5UXl+vXn/bj24Qi2gA1MrZARifTG4knchuCLLvOxUL/wMnLIUbAB7EcjFNqtRDITe&#10;m2yR51fZAFg7BKm8p9PbKcg3Cb9plAz3TeNVYKbk1FtIFpOtos02a1G0KFyn5akN8Q9d9EJbKnqG&#10;uhVBsD3qN1C9lggemjCT0GfQNFqqxIHYzPNXbB474VTiQuJ4d5bJ/z9Y+f3w6B6QhfEzjDTARMK7&#10;O5A/PbOw7YRt1Q0iDJ0SNRWeR8mywfnidDVK7QsfQarhG9Q0ZLEPkIDGBvuoCvFkhE4DOJ5FV2Ng&#10;kg4/zvPlfEkhSbHFarH6tFimGqJ4vu7Qhy8KehZ/So401QQvDnc+xHZE8ZwSq3kwut5pY5KDbbU1&#10;yA6CNmC3y+k7oV+kGRuTLcRrE2I8STwjtYlkGKuR6ZpEuIoYkXcF9ZGYI0ybRS8h3JNpDAwll0Y7&#10;zjrA36/PYh4NkSKcDbR9Jfe/9gIVZ+arjSqvUqMsXHh44VUXnrCS4EoeOJt+t2Fa871D3XZUbZqt&#10;hRuaTqOTbi8MTlxpy5KcpxcR1/hvP2W9vNvNHwAAAP//AwBQSwMEFAAGAAgAAAAhAGk62V/hAAAA&#10;CwEAAA8AAABkcnMvZG93bnJldi54bWxMj8FOwzAMhu9IvENkJC4TS1rGxErTCSa4cEEUhHb02pAW&#10;Gqdtsq28Pd4Jjv796ffnfD25ThzMGFpPGpK5AmGo8nVLVsP729PVLYgQkWrsPBkNPybAujg/yzGr&#10;/ZFezaGMVnAJhQw1NDH2mZShaozDMPe9Id59+tFh5HG0sh7xyOWuk6lSS+mwJb7QYG82jam+y73T&#10;MMTyYzM9onUvzzM7fA3b2UO11fryYrq/AxHNFP9gOOmzOhTstPN7qoPoNKyuk4RRDYvlDYgTsEgV&#10;JztOVqkCWeTy/w/FLwAAAP//AwBQSwECLQAUAAYACAAAACEAtoM4kv4AAADhAQAAEwAAAAAAAAAA&#10;AAAAAAAAAAAAW0NvbnRlbnRfVHlwZXNdLnhtbFBLAQItABQABgAIAAAAIQA4/SH/1gAAAJQBAAAL&#10;AAAAAAAAAAAAAAAAAC8BAABfcmVscy8ucmVsc1BLAQItABQABgAIAAAAIQDJviigBAIAAP8DAAAO&#10;AAAAAAAAAAAAAAAAAC4CAABkcnMvZTJvRG9jLnhtbFBLAQItABQABgAIAAAAIQBpOtlf4QAAAAsB&#10;AAAPAAAAAAAAAAAAAAAAAF4EAABkcnMvZG93bnJldi54bWxQSwUGAAAAAAQABADzAAAAbAUAAAAA&#10;" fillcolor="red" stroked="f">
                <v:textbox inset="5mm,5mm,5mm,5mm">
                  <w:txbxContent>
                    <w:p w14:paraId="6A73EF68" w14:textId="222ADE46" w:rsidR="003751A5" w:rsidRDefault="003751A5" w:rsidP="003751A5">
                      <w:pPr>
                        <w:pStyle w:val="Sidehoved"/>
                        <w:rPr>
                          <w:color w:val="C4BC96"/>
                        </w:rPr>
                      </w:pPr>
                      <w:r>
                        <w:rPr>
                          <w:noProof/>
                          <w:sz w:val="20"/>
                          <w:lang w:eastAsia="da-DK"/>
                        </w:rPr>
                        <w:drawing>
                          <wp:inline distT="0" distB="0" distL="0" distR="0" wp14:anchorId="62E44690" wp14:editId="06F5E3A5">
                            <wp:extent cx="2752725" cy="2466975"/>
                            <wp:effectExtent l="0" t="0" r="9525" b="9525"/>
                            <wp:docPr id="111187110" name="Billede 111187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31"/>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2752725" cy="2466975"/>
                                    </a:xfrm>
                                    <a:prstGeom prst="rect">
                                      <a:avLst/>
                                    </a:prstGeom>
                                    <a:noFill/>
                                    <a:ln>
                                      <a:noFill/>
                                    </a:ln>
                                  </pic:spPr>
                                </pic:pic>
                              </a:graphicData>
                            </a:graphic>
                          </wp:inline>
                        </w:drawing>
                      </w:r>
                    </w:p>
                  </w:txbxContent>
                </v:textbox>
              </v:shape>
            </w:pict>
          </mc:Fallback>
        </mc:AlternateContent>
      </w:r>
      <w:r w:rsidRPr="003751A5">
        <w:rPr>
          <w:b/>
          <w:bCs/>
          <w:lang w:eastAsia="da-DK"/>
        </w:rPr>
        <w:t>Førstehjælp</w:t>
      </w:r>
    </w:p>
    <w:p w14:paraId="150367DA" w14:textId="77777777" w:rsidR="003751A5" w:rsidRDefault="003751A5" w:rsidP="003751A5">
      <w:pPr>
        <w:rPr>
          <w:rFonts w:eastAsia="Arial" w:cs="Times New Roman"/>
          <w:lang w:eastAsia="da-DK"/>
        </w:rPr>
      </w:pPr>
      <w:r>
        <w:rPr>
          <w:rFonts w:eastAsia="Arial" w:cs="Times New Roman"/>
          <w:lang w:eastAsia="da-DK"/>
        </w:rPr>
        <w:t>Skab sikkerhed:</w:t>
      </w:r>
    </w:p>
    <w:p w14:paraId="3EB3C028"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Stands ulykken</w:t>
      </w:r>
    </w:p>
    <w:p w14:paraId="10DF8D95"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Skab sikkerhed for dig selv og andre</w:t>
      </w:r>
    </w:p>
    <w:p w14:paraId="6B4758CE" w14:textId="073A1899" w:rsidR="003751A5" w:rsidRPr="003751A5" w:rsidRDefault="003751A5" w:rsidP="003751A5">
      <w:pPr>
        <w:rPr>
          <w:rFonts w:cstheme="majorBidi"/>
          <w:b/>
          <w:bCs/>
          <w:lang w:eastAsia="da-DK"/>
        </w:rPr>
      </w:pPr>
      <w:r w:rsidRPr="003751A5">
        <w:rPr>
          <w:b/>
          <w:bCs/>
          <w:lang w:eastAsia="da-DK"/>
        </w:rPr>
        <w:t>Vurder personen</w:t>
      </w:r>
    </w:p>
    <w:p w14:paraId="2B26C236"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Skab fri luft</w:t>
      </w:r>
    </w:p>
    <w:p w14:paraId="08F55056"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Se, føl og lyt</w:t>
      </w:r>
    </w:p>
    <w:p w14:paraId="4617A7FE"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Bleg, kold og klam hud</w:t>
      </w:r>
    </w:p>
    <w:p w14:paraId="14949052"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Omtåget</w:t>
      </w:r>
    </w:p>
    <w:p w14:paraId="2271537C" w14:textId="5ACE5EFA" w:rsidR="003751A5" w:rsidRDefault="003751A5" w:rsidP="003751A5">
      <w:pPr>
        <w:rPr>
          <w:rFonts w:cstheme="majorBidi"/>
          <w:lang w:eastAsia="da-DK"/>
        </w:rPr>
      </w:pPr>
      <w:r w:rsidRPr="003751A5">
        <w:rPr>
          <w:b/>
          <w:bCs/>
          <w:lang w:eastAsia="da-DK"/>
        </w:rPr>
        <w:t>Tryk 112 og oplys</w:t>
      </w:r>
    </w:p>
    <w:p w14:paraId="709C90A3"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Hvem du er - navn</w:t>
      </w:r>
    </w:p>
    <w:p w14:paraId="4165C031"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 xml:space="preserve">Hvor du ringer fra: Byggepladsen </w:t>
      </w:r>
      <w:r w:rsidRPr="00F500BC">
        <w:rPr>
          <w:rFonts w:eastAsia="Arial" w:cs="Times New Roman"/>
          <w:shd w:val="clear" w:color="auto" w:fill="CCFFFF"/>
          <w:lang w:eastAsia="da-DK"/>
        </w:rPr>
        <w:t>&lt;vej nr./km/bro nr./GPS WGS84 dec. koordinater&gt;</w:t>
      </w:r>
    </w:p>
    <w:p w14:paraId="778ADEC1"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Hvad er der sket</w:t>
      </w:r>
    </w:p>
    <w:p w14:paraId="259092D8"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Hvor er ulykken sket</w:t>
      </w:r>
    </w:p>
    <w:p w14:paraId="365E1E58"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Hvor mange tilskadekomne</w:t>
      </w:r>
    </w:p>
    <w:p w14:paraId="53BEE072"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Bliv ved telefonen, indtil meldingen er forstået</w:t>
      </w:r>
    </w:p>
    <w:p w14:paraId="5CB56462"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”Vejviser” sendes til mødested for at guide redningskøretøjer</w:t>
      </w:r>
    </w:p>
    <w:p w14:paraId="35D8DDD1" w14:textId="3A1E7BE8" w:rsidR="003751A5" w:rsidRDefault="003751A5" w:rsidP="003751A5">
      <w:pPr>
        <w:rPr>
          <w:rFonts w:cstheme="majorBidi"/>
          <w:lang w:eastAsia="da-DK"/>
        </w:rPr>
      </w:pPr>
      <w:r w:rsidRPr="003751A5">
        <w:rPr>
          <w:b/>
          <w:bCs/>
          <w:lang w:eastAsia="da-DK"/>
        </w:rPr>
        <w:t>Trinvis hjælp</w:t>
      </w:r>
    </w:p>
    <w:p w14:paraId="5BC26913" w14:textId="77777777" w:rsidR="003751A5" w:rsidRDefault="003751A5" w:rsidP="003751A5">
      <w:pPr>
        <w:pStyle w:val="Listeafsnit"/>
        <w:numPr>
          <w:ilvl w:val="0"/>
          <w:numId w:val="38"/>
        </w:numPr>
        <w:rPr>
          <w:rFonts w:eastAsia="Arial" w:cs="Times New Roman"/>
          <w:lang w:eastAsia="da-DK"/>
        </w:rPr>
      </w:pPr>
      <w:r>
        <w:rPr>
          <w:rFonts w:eastAsia="Arial" w:cs="Times New Roman"/>
          <w:lang w:eastAsia="da-DK"/>
        </w:rPr>
        <w:t>Giv førstehjælp og tilkald hjælp fra kollega</w:t>
      </w:r>
    </w:p>
    <w:p w14:paraId="4C45E90D" w14:textId="3E843A04" w:rsidR="003751A5" w:rsidRPr="003751A5" w:rsidRDefault="003751A5" w:rsidP="003751A5">
      <w:pPr>
        <w:rPr>
          <w:b/>
          <w:bCs/>
          <w:lang w:eastAsia="da-DK"/>
        </w:rPr>
      </w:pPr>
      <w:r w:rsidRPr="003751A5">
        <w:rPr>
          <w:b/>
          <w:bCs/>
          <w:lang w:eastAsia="da-DK"/>
        </w:rPr>
        <w:t>Kommunikation</w:t>
      </w:r>
    </w:p>
    <w:p w14:paraId="668DF6A7" w14:textId="77777777" w:rsidR="003751A5" w:rsidRDefault="003751A5" w:rsidP="003751A5">
      <w:pPr>
        <w:rPr>
          <w:rFonts w:eastAsia="Times New Roman" w:cs="Arial"/>
          <w:kern w:val="28"/>
          <w:shd w:val="clear" w:color="auto" w:fill="CCFFFF"/>
        </w:rPr>
      </w:pPr>
      <w:r>
        <w:rPr>
          <w:rFonts w:eastAsia="Arial" w:cs="Times New Roman"/>
          <w:lang w:eastAsia="da-DK"/>
        </w:rPr>
        <w:t xml:space="preserve">Giv Vejdirektoratets AMK-B (arbejdsmiljøkoordinator) besked </w:t>
      </w:r>
      <w:r>
        <w:rPr>
          <w:rFonts w:eastAsia="Times New Roman" w:cs="Arial"/>
          <w:kern w:val="28"/>
          <w:shd w:val="clear" w:color="auto" w:fill="CCFFFF"/>
        </w:rPr>
        <w:t>&lt;navn og tlf. nr.&gt;</w:t>
      </w:r>
    </w:p>
    <w:p w14:paraId="776FF94A" w14:textId="77777777" w:rsidR="003751A5" w:rsidRDefault="003751A5" w:rsidP="003751A5">
      <w:pPr>
        <w:rPr>
          <w:rFonts w:eastAsia="Times New Roman" w:cs="Arial"/>
          <w:kern w:val="28"/>
          <w:shd w:val="clear" w:color="auto" w:fill="CCFFFF"/>
        </w:rPr>
      </w:pPr>
    </w:p>
    <w:p w14:paraId="1DBB814C" w14:textId="77777777" w:rsidR="003751A5" w:rsidRDefault="003751A5" w:rsidP="003751A5">
      <w:pPr>
        <w:rPr>
          <w:rFonts w:eastAsia="Arial" w:cs="Times New Roman"/>
          <w:color w:val="FF0000"/>
          <w:lang w:eastAsia="da-DK"/>
        </w:rPr>
      </w:pPr>
      <w:r>
        <w:rPr>
          <w:rFonts w:eastAsia="Arial" w:cs="Times New Roman"/>
          <w:color w:val="FF0000"/>
          <w:lang w:eastAsia="da-DK"/>
        </w:rPr>
        <w:t>Vejledning: Byggepladsens beredskabsplan er gældende ved ulykker med personskade.</w:t>
      </w:r>
    </w:p>
    <w:p w14:paraId="310A67D2" w14:textId="1215D4BC" w:rsidR="003751A5" w:rsidRDefault="003751A5" w:rsidP="003751A5">
      <w:pPr>
        <w:rPr>
          <w:rFonts w:eastAsia="Arial" w:cs="Times New Roman"/>
          <w:lang w:eastAsia="da-DK"/>
        </w:rPr>
      </w:pPr>
      <w:r>
        <w:rPr>
          <w:rFonts w:eastAsia="Arial" w:cs="Times New Roman"/>
          <w:lang w:eastAsia="da-DK"/>
        </w:rPr>
        <w:br w:type="page"/>
      </w:r>
    </w:p>
    <w:tbl>
      <w:tblPr>
        <w:tblW w:w="5500" w:type="pct"/>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572"/>
        <w:gridCol w:w="2963"/>
        <w:gridCol w:w="3403"/>
        <w:gridCol w:w="3266"/>
        <w:gridCol w:w="984"/>
        <w:gridCol w:w="2765"/>
      </w:tblGrid>
      <w:tr w:rsidR="003751A5" w14:paraId="5984D574" w14:textId="77777777" w:rsidTr="003751A5">
        <w:trPr>
          <w:cantSplit/>
          <w:tblHeader/>
        </w:trPr>
        <w:tc>
          <w:tcPr>
            <w:tcW w:w="530" w:type="pct"/>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85" w:type="dxa"/>
              <w:left w:w="40" w:type="dxa"/>
              <w:bottom w:w="85" w:type="dxa"/>
              <w:right w:w="40" w:type="dxa"/>
            </w:tcMar>
            <w:hideMark/>
          </w:tcPr>
          <w:p w14:paraId="773DC3CB" w14:textId="77777777" w:rsidR="003751A5" w:rsidRDefault="003751A5">
            <w:pPr>
              <w:spacing w:line="240" w:lineRule="auto"/>
              <w:rPr>
                <w:rFonts w:eastAsia="Times New Roman" w:cs="Arial"/>
                <w:b/>
                <w:bCs/>
                <w:sz w:val="22"/>
                <w:szCs w:val="22"/>
                <w:lang w:eastAsia="da-DK"/>
              </w:rPr>
            </w:pPr>
            <w:r>
              <w:rPr>
                <w:rFonts w:eastAsia="Times New Roman" w:cs="Arial"/>
                <w:sz w:val="22"/>
                <w:szCs w:val="22"/>
                <w:lang w:eastAsia="da-DK"/>
              </w:rPr>
              <w:lastRenderedPageBreak/>
              <w:br w:type="page"/>
            </w:r>
            <w:r>
              <w:rPr>
                <w:rFonts w:eastAsia="Times New Roman" w:cs="Arial"/>
                <w:b/>
                <w:bCs/>
                <w:sz w:val="22"/>
                <w:szCs w:val="22"/>
                <w:lang w:eastAsia="da-DK"/>
              </w:rPr>
              <w:t>Hvad sker der?</w:t>
            </w:r>
          </w:p>
        </w:tc>
        <w:tc>
          <w:tcPr>
            <w:tcW w:w="995" w:type="pct"/>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85" w:type="dxa"/>
              <w:left w:w="40" w:type="dxa"/>
              <w:bottom w:w="85" w:type="dxa"/>
              <w:right w:w="40" w:type="dxa"/>
            </w:tcMar>
            <w:hideMark/>
          </w:tcPr>
          <w:p w14:paraId="178D4127" w14:textId="77777777" w:rsidR="003751A5" w:rsidRDefault="003751A5">
            <w:pPr>
              <w:spacing w:line="240" w:lineRule="auto"/>
              <w:rPr>
                <w:rFonts w:eastAsia="Times New Roman" w:cs="Arial"/>
                <w:b/>
                <w:bCs/>
                <w:sz w:val="22"/>
                <w:szCs w:val="22"/>
                <w:lang w:eastAsia="da-DK"/>
              </w:rPr>
            </w:pPr>
            <w:r>
              <w:rPr>
                <w:rFonts w:eastAsia="Times New Roman" w:cs="Arial"/>
                <w:b/>
                <w:bCs/>
                <w:sz w:val="22"/>
                <w:szCs w:val="22"/>
                <w:lang w:eastAsia="da-DK"/>
              </w:rPr>
              <w:t>Specielle kendetegn</w:t>
            </w:r>
          </w:p>
        </w:tc>
        <w:tc>
          <w:tcPr>
            <w:tcW w:w="1142" w:type="pct"/>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85" w:type="dxa"/>
              <w:left w:w="40" w:type="dxa"/>
              <w:bottom w:w="85" w:type="dxa"/>
              <w:right w:w="40" w:type="dxa"/>
            </w:tcMar>
            <w:hideMark/>
          </w:tcPr>
          <w:p w14:paraId="21093921" w14:textId="77777777" w:rsidR="003751A5" w:rsidRDefault="003751A5">
            <w:pPr>
              <w:spacing w:line="240" w:lineRule="auto"/>
              <w:rPr>
                <w:rFonts w:eastAsia="Times New Roman" w:cs="Arial"/>
                <w:b/>
                <w:bCs/>
                <w:sz w:val="22"/>
                <w:szCs w:val="22"/>
                <w:lang w:eastAsia="da-DK"/>
              </w:rPr>
            </w:pPr>
            <w:r>
              <w:rPr>
                <w:rFonts w:eastAsia="Times New Roman" w:cs="Arial"/>
                <w:b/>
                <w:bCs/>
                <w:sz w:val="22"/>
                <w:szCs w:val="22"/>
                <w:lang w:eastAsia="da-DK"/>
              </w:rPr>
              <w:t>Hvad gør du?</w:t>
            </w:r>
          </w:p>
        </w:tc>
        <w:tc>
          <w:tcPr>
            <w:tcW w:w="1096" w:type="pct"/>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85" w:type="dxa"/>
              <w:left w:w="40" w:type="dxa"/>
              <w:bottom w:w="85" w:type="dxa"/>
              <w:right w:w="40" w:type="dxa"/>
            </w:tcMar>
            <w:hideMark/>
          </w:tcPr>
          <w:p w14:paraId="79E17729" w14:textId="77777777" w:rsidR="003751A5" w:rsidRDefault="003751A5">
            <w:pPr>
              <w:spacing w:line="240" w:lineRule="auto"/>
              <w:rPr>
                <w:rFonts w:eastAsia="Times New Roman" w:cs="Arial"/>
                <w:b/>
                <w:bCs/>
                <w:sz w:val="22"/>
                <w:szCs w:val="22"/>
                <w:lang w:eastAsia="da-DK"/>
              </w:rPr>
            </w:pPr>
            <w:r>
              <w:rPr>
                <w:rFonts w:eastAsia="Times New Roman" w:cs="Arial"/>
                <w:b/>
                <w:bCs/>
                <w:sz w:val="22"/>
                <w:szCs w:val="22"/>
                <w:lang w:eastAsia="da-DK"/>
              </w:rPr>
              <w:t>Hvem kontaktes</w:t>
            </w:r>
          </w:p>
        </w:tc>
        <w:tc>
          <w:tcPr>
            <w:tcW w:w="33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85" w:type="dxa"/>
              <w:left w:w="40" w:type="dxa"/>
              <w:bottom w:w="85" w:type="dxa"/>
              <w:right w:w="40" w:type="dxa"/>
            </w:tcMar>
            <w:hideMark/>
          </w:tcPr>
          <w:p w14:paraId="59A5475F" w14:textId="77777777" w:rsidR="003751A5" w:rsidRDefault="003751A5">
            <w:pPr>
              <w:spacing w:line="240" w:lineRule="auto"/>
              <w:rPr>
                <w:rFonts w:eastAsia="Times New Roman" w:cs="Arial"/>
                <w:b/>
                <w:bCs/>
                <w:sz w:val="22"/>
                <w:szCs w:val="22"/>
                <w:lang w:eastAsia="da-DK"/>
              </w:rPr>
            </w:pPr>
            <w:proofErr w:type="spellStart"/>
            <w:r>
              <w:rPr>
                <w:rFonts w:eastAsia="Times New Roman" w:cs="Arial"/>
                <w:b/>
                <w:bCs/>
                <w:sz w:val="22"/>
                <w:szCs w:val="22"/>
                <w:lang w:eastAsia="da-DK"/>
              </w:rPr>
              <w:t>Telefon-numre</w:t>
            </w:r>
            <w:proofErr w:type="spellEnd"/>
          </w:p>
        </w:tc>
        <w:tc>
          <w:tcPr>
            <w:tcW w:w="904"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4AFDB82" w14:textId="77777777" w:rsidR="003751A5" w:rsidRDefault="003751A5">
            <w:pPr>
              <w:spacing w:line="240" w:lineRule="auto"/>
              <w:ind w:left="17" w:hanging="17"/>
              <w:rPr>
                <w:rFonts w:eastAsia="Times New Roman" w:cs="Arial"/>
                <w:b/>
                <w:bCs/>
                <w:color w:val="000000"/>
                <w:sz w:val="22"/>
                <w:szCs w:val="22"/>
                <w:lang w:eastAsia="da-DK"/>
              </w:rPr>
            </w:pPr>
            <w:r>
              <w:rPr>
                <w:rFonts w:eastAsia="Times New Roman" w:cs="Arial"/>
                <w:b/>
                <w:bCs/>
                <w:color w:val="000000"/>
                <w:sz w:val="22"/>
                <w:szCs w:val="22"/>
                <w:lang w:eastAsia="da-DK"/>
              </w:rPr>
              <w:t>Bemærkninger</w:t>
            </w:r>
          </w:p>
        </w:tc>
      </w:tr>
      <w:tr w:rsidR="003751A5" w14:paraId="33347062"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57FDAB11"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Generelt – skal følges ved alle hændelser</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3998828B" w14:textId="77777777" w:rsidR="003751A5" w:rsidRDefault="003751A5">
            <w:pPr>
              <w:spacing w:line="240" w:lineRule="auto"/>
              <w:rPr>
                <w:rFonts w:eastAsia="Times New Roman" w:cs="Arial"/>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2AD4E065"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Nærmeste arbejdsleder kontaktes ved nedenstående hændelser</w:t>
            </w:r>
          </w:p>
          <w:p w14:paraId="43B14A9F" w14:textId="77777777" w:rsidR="003751A5" w:rsidRDefault="003751A5">
            <w:pPr>
              <w:spacing w:line="240" w:lineRule="auto"/>
              <w:rPr>
                <w:rFonts w:eastAsia="Times New Roman" w:cs="Arial"/>
                <w:sz w:val="18"/>
                <w:szCs w:val="18"/>
                <w:lang w:eastAsia="da-DK"/>
              </w:rPr>
            </w:pPr>
          </w:p>
          <w:p w14:paraId="03889DFE"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Arbejdsleder følger op på hændelsen og informere opad i egen organisation og informere arbejdsmiljøkoordinatoren</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2B21BFCA" w14:textId="77777777" w:rsidR="003751A5" w:rsidRPr="00F500BC" w:rsidRDefault="003751A5" w:rsidP="00F500BC">
            <w:pPr>
              <w:shd w:val="clear" w:color="auto" w:fill="CCFFFF"/>
              <w:spacing w:line="240" w:lineRule="auto"/>
              <w:rPr>
                <w:rFonts w:eastAsia="Times New Roman" w:cs="Arial"/>
                <w:sz w:val="18"/>
                <w:szCs w:val="18"/>
                <w:lang w:eastAsia="da-DK"/>
              </w:rPr>
            </w:pPr>
            <w:r w:rsidRPr="00F500BC">
              <w:rPr>
                <w:rFonts w:eastAsia="Times New Roman" w:cs="Arial"/>
                <w:sz w:val="18"/>
                <w:szCs w:val="18"/>
                <w:lang w:eastAsia="da-DK"/>
              </w:rPr>
              <w:t>&lt;navn&gt;</w:t>
            </w:r>
          </w:p>
          <w:p w14:paraId="48C769CC" w14:textId="77777777" w:rsidR="003751A5" w:rsidRPr="00F500BC" w:rsidRDefault="003751A5" w:rsidP="00F500BC">
            <w:pPr>
              <w:spacing w:line="240" w:lineRule="auto"/>
              <w:rPr>
                <w:rFonts w:eastAsia="Times New Roman" w:cs="Arial"/>
                <w:sz w:val="18"/>
                <w:szCs w:val="18"/>
                <w:lang w:eastAsia="da-DK"/>
              </w:rPr>
            </w:pPr>
          </w:p>
          <w:p w14:paraId="2532808B" w14:textId="77777777" w:rsidR="003751A5" w:rsidRPr="00F500BC" w:rsidRDefault="003751A5" w:rsidP="00F500BC">
            <w:pPr>
              <w:spacing w:line="240" w:lineRule="auto"/>
              <w:rPr>
                <w:rFonts w:eastAsia="Times New Roman" w:cs="Arial"/>
                <w:sz w:val="18"/>
                <w:szCs w:val="18"/>
                <w:lang w:eastAsia="da-DK"/>
              </w:rPr>
            </w:pPr>
          </w:p>
          <w:p w14:paraId="1D7A0846" w14:textId="77777777" w:rsidR="003751A5" w:rsidRPr="00F500BC" w:rsidRDefault="003751A5" w:rsidP="00F500BC">
            <w:pPr>
              <w:spacing w:line="240" w:lineRule="auto"/>
              <w:rPr>
                <w:rFonts w:eastAsia="Times New Roman" w:cs="Arial"/>
                <w:sz w:val="18"/>
                <w:szCs w:val="18"/>
                <w:lang w:eastAsia="da-DK"/>
              </w:rPr>
            </w:pPr>
            <w:r w:rsidRPr="00F500BC">
              <w:rPr>
                <w:rFonts w:eastAsia="Times New Roman" w:cs="Arial"/>
                <w:sz w:val="18"/>
                <w:szCs w:val="18"/>
                <w:shd w:val="clear" w:color="auto" w:fill="CCFFFF"/>
                <w:lang w:eastAsia="da-DK"/>
              </w:rPr>
              <w:t>&lt;navn på arbejdsmiljøkoordinatoren (AMK-B)&gt;</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D9C2C9C" w14:textId="77777777" w:rsidR="003751A5" w:rsidRPr="00F500BC" w:rsidRDefault="003751A5" w:rsidP="00F500BC">
            <w:pPr>
              <w:spacing w:line="240" w:lineRule="auto"/>
              <w:rPr>
                <w:rFonts w:eastAsia="Times New Roman" w:cs="Arial"/>
                <w:sz w:val="18"/>
                <w:szCs w:val="18"/>
                <w:shd w:val="clear" w:color="auto" w:fill="CCFFFF"/>
                <w:lang w:eastAsia="da-DK"/>
              </w:rPr>
            </w:pPr>
            <w:r w:rsidRPr="00F500BC">
              <w:rPr>
                <w:rFonts w:eastAsia="Times New Roman" w:cs="Arial"/>
                <w:sz w:val="18"/>
                <w:szCs w:val="18"/>
                <w:shd w:val="clear" w:color="auto" w:fill="CCFFFF"/>
                <w:lang w:eastAsia="da-DK"/>
              </w:rPr>
              <w:t>&lt;nr.&gt;</w:t>
            </w:r>
          </w:p>
          <w:p w14:paraId="1B684BF1" w14:textId="77777777" w:rsidR="003751A5" w:rsidRDefault="003751A5" w:rsidP="00F500BC">
            <w:pPr>
              <w:spacing w:line="240" w:lineRule="auto"/>
              <w:rPr>
                <w:rFonts w:eastAsia="Times New Roman" w:cs="Arial"/>
                <w:sz w:val="18"/>
                <w:szCs w:val="18"/>
                <w:lang w:eastAsia="da-DK"/>
              </w:rPr>
            </w:pPr>
          </w:p>
          <w:p w14:paraId="0B362C5A" w14:textId="77777777" w:rsidR="003751A5" w:rsidRDefault="003751A5" w:rsidP="00F500BC">
            <w:pPr>
              <w:spacing w:line="240" w:lineRule="auto"/>
              <w:rPr>
                <w:rFonts w:eastAsia="Times New Roman" w:cs="Arial"/>
                <w:sz w:val="18"/>
                <w:szCs w:val="18"/>
                <w:lang w:eastAsia="da-DK"/>
              </w:rPr>
            </w:pPr>
          </w:p>
          <w:p w14:paraId="38503D55" w14:textId="77777777" w:rsidR="003751A5" w:rsidRDefault="003751A5" w:rsidP="00F500BC">
            <w:pPr>
              <w:spacing w:line="240" w:lineRule="auto"/>
              <w:rPr>
                <w:rFonts w:eastAsia="Times New Roman" w:cs="Arial"/>
                <w:sz w:val="18"/>
                <w:szCs w:val="18"/>
                <w:lang w:eastAsia="da-DK"/>
              </w:rPr>
            </w:pPr>
            <w:r w:rsidRPr="00F500BC">
              <w:rPr>
                <w:rFonts w:eastAsia="Times New Roman" w:cs="Arial"/>
                <w:sz w:val="18"/>
                <w:szCs w:val="18"/>
                <w:shd w:val="clear" w:color="auto" w:fill="CCFFFF"/>
                <w:lang w:eastAsia="da-DK"/>
              </w:rPr>
              <w:t>&lt;nr.&gt;</w:t>
            </w:r>
          </w:p>
        </w:tc>
        <w:tc>
          <w:tcPr>
            <w:tcW w:w="904" w:type="pct"/>
            <w:tcBorders>
              <w:top w:val="single" w:sz="4" w:space="0" w:color="auto"/>
              <w:left w:val="single" w:sz="4" w:space="0" w:color="auto"/>
              <w:bottom w:val="single" w:sz="4" w:space="0" w:color="auto"/>
              <w:right w:val="single" w:sz="4" w:space="0" w:color="auto"/>
            </w:tcBorders>
          </w:tcPr>
          <w:p w14:paraId="794DA80A" w14:textId="77777777" w:rsidR="003751A5" w:rsidRDefault="003751A5">
            <w:pPr>
              <w:pStyle w:val="Tabel"/>
              <w:ind w:left="0"/>
              <w:rPr>
                <w:rFonts w:cs="Arial"/>
                <w:color w:val="000000"/>
                <w:szCs w:val="18"/>
              </w:rPr>
            </w:pPr>
          </w:p>
        </w:tc>
      </w:tr>
      <w:tr w:rsidR="003751A5" w14:paraId="26942AAD" w14:textId="77777777" w:rsidTr="00F500BC">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7DC8370A" w14:textId="77777777" w:rsidR="003751A5" w:rsidRDefault="003751A5">
            <w:pPr>
              <w:spacing w:line="240" w:lineRule="auto"/>
              <w:rPr>
                <w:rFonts w:eastAsia="Times New Roman" w:cs="Arial"/>
                <w:sz w:val="18"/>
                <w:szCs w:val="18"/>
                <w:lang w:eastAsia="da-DK"/>
              </w:rPr>
            </w:pPr>
            <w:r>
              <w:rPr>
                <w:rFonts w:cs="Arial"/>
                <w:color w:val="000000"/>
                <w:sz w:val="18"/>
                <w:szCs w:val="18"/>
              </w:rPr>
              <w:t>Ved personskader, der kræver lægelig behandling</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04F479DD" w14:textId="77777777" w:rsidR="003751A5" w:rsidRDefault="003751A5">
            <w:pPr>
              <w:spacing w:line="240" w:lineRule="auto"/>
              <w:rPr>
                <w:rFonts w:eastAsia="Times New Roman" w:cs="Arial"/>
                <w:sz w:val="18"/>
                <w:szCs w:val="18"/>
                <w:lang w:eastAsia="da-DK"/>
              </w:rPr>
            </w:pPr>
          </w:p>
          <w:p w14:paraId="31F3D73F" w14:textId="181EF863" w:rsidR="003751A5" w:rsidRDefault="003751A5">
            <w:pPr>
              <w:spacing w:line="240" w:lineRule="auto"/>
              <w:jc w:val="center"/>
              <w:rPr>
                <w:rFonts w:eastAsia="Times New Roman" w:cs="Arial"/>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72955C0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Er du eller en kollega kommet ”lettere” til skade skal du kontakte din egen læge eller lægevagten.</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6F992EC" w14:textId="77777777" w:rsidR="003751A5" w:rsidRDefault="003751A5">
            <w:pPr>
              <w:pStyle w:val="Tabel"/>
              <w:ind w:left="0"/>
              <w:rPr>
                <w:rFonts w:cs="Arial"/>
                <w:color w:val="000000"/>
                <w:sz w:val="18"/>
                <w:szCs w:val="18"/>
              </w:rPr>
            </w:pPr>
            <w:r>
              <w:rPr>
                <w:rFonts w:cs="Arial"/>
                <w:color w:val="000000"/>
                <w:sz w:val="18"/>
                <w:szCs w:val="18"/>
              </w:rPr>
              <w:t>Ring til egen / nærmeste læge</w:t>
            </w:r>
          </w:p>
          <w:p w14:paraId="0F866218" w14:textId="77777777" w:rsidR="003751A5" w:rsidRDefault="003751A5">
            <w:pPr>
              <w:pStyle w:val="Tabel"/>
              <w:ind w:left="0"/>
              <w:rPr>
                <w:rFonts w:eastAsia="Arial" w:cs="Arial"/>
                <w:color w:val="000000"/>
                <w:sz w:val="18"/>
                <w:szCs w:val="18"/>
              </w:rPr>
            </w:pPr>
          </w:p>
          <w:p w14:paraId="316DFDF3" w14:textId="77777777" w:rsidR="003751A5" w:rsidRDefault="003751A5">
            <w:pPr>
              <w:pStyle w:val="Tabel"/>
              <w:ind w:left="0"/>
              <w:rPr>
                <w:rFonts w:cs="Arial"/>
                <w:color w:val="000000"/>
                <w:sz w:val="18"/>
                <w:szCs w:val="18"/>
              </w:rPr>
            </w:pPr>
            <w:r>
              <w:rPr>
                <w:rFonts w:cs="Arial"/>
                <w:color w:val="000000"/>
                <w:sz w:val="18"/>
                <w:szCs w:val="18"/>
              </w:rPr>
              <w:t xml:space="preserve">Hverdage kl. 8-16: Ring til </w:t>
            </w:r>
            <w:r>
              <w:rPr>
                <w:rFonts w:cs="Arial"/>
                <w:b/>
                <w:color w:val="000000"/>
                <w:sz w:val="18"/>
                <w:szCs w:val="18"/>
              </w:rPr>
              <w:t>egen / nærmeste læge</w:t>
            </w:r>
          </w:p>
          <w:p w14:paraId="63B414D6" w14:textId="77777777" w:rsidR="003751A5" w:rsidRDefault="003751A5">
            <w:pPr>
              <w:pStyle w:val="Tabel"/>
              <w:ind w:left="0"/>
              <w:rPr>
                <w:rFonts w:cs="Arial"/>
                <w:color w:val="000000"/>
                <w:sz w:val="18"/>
                <w:szCs w:val="18"/>
              </w:rPr>
            </w:pPr>
          </w:p>
          <w:p w14:paraId="0E90537A" w14:textId="77777777" w:rsidR="003751A5" w:rsidRDefault="003751A5">
            <w:pPr>
              <w:pStyle w:val="Tabel"/>
              <w:ind w:left="0"/>
              <w:rPr>
                <w:rFonts w:cs="Arial"/>
                <w:color w:val="000000"/>
                <w:sz w:val="18"/>
                <w:szCs w:val="18"/>
              </w:rPr>
            </w:pPr>
            <w:r>
              <w:rPr>
                <w:rFonts w:cs="Arial"/>
                <w:color w:val="000000"/>
                <w:sz w:val="18"/>
                <w:szCs w:val="18"/>
              </w:rPr>
              <w:t>Hverdage fra kl. 16-8, i weekender og på helligdage: Ring til</w:t>
            </w:r>
            <w:r>
              <w:rPr>
                <w:rFonts w:cs="Arial"/>
                <w:b/>
                <w:color w:val="000000"/>
                <w:sz w:val="18"/>
                <w:szCs w:val="18"/>
              </w:rPr>
              <w:t xml:space="preserve"> lægevagten</w:t>
            </w:r>
            <w:r>
              <w:rPr>
                <w:rFonts w:cs="Arial"/>
                <w:color w:val="000000"/>
                <w:sz w:val="18"/>
                <w:szCs w:val="18"/>
              </w:rPr>
              <w:t xml:space="preserve"> </w:t>
            </w:r>
          </w:p>
          <w:p w14:paraId="51DF1ADA" w14:textId="77777777" w:rsidR="003751A5" w:rsidRDefault="003751A5">
            <w:pPr>
              <w:pStyle w:val="Tabel"/>
              <w:ind w:left="0"/>
              <w:rPr>
                <w:rFonts w:cs="Arial"/>
                <w:color w:val="000000"/>
                <w:sz w:val="18"/>
                <w:szCs w:val="18"/>
              </w:rPr>
            </w:pPr>
          </w:p>
          <w:p w14:paraId="77160B7D" w14:textId="77777777" w:rsidR="003751A5" w:rsidRDefault="003751A5">
            <w:pPr>
              <w:pStyle w:val="Tabel"/>
              <w:ind w:left="0"/>
              <w:rPr>
                <w:rFonts w:cs="Arial"/>
                <w:color w:val="000000"/>
                <w:sz w:val="18"/>
                <w:szCs w:val="18"/>
              </w:rPr>
            </w:pPr>
            <w:r>
              <w:rPr>
                <w:rFonts w:cs="Arial"/>
                <w:color w:val="000000"/>
                <w:sz w:val="18"/>
                <w:szCs w:val="18"/>
              </w:rPr>
              <w:t xml:space="preserve">Hvis du er blevet akut syg, gælder det samme </w:t>
            </w:r>
          </w:p>
        </w:tc>
        <w:tc>
          <w:tcPr>
            <w:tcW w:w="333" w:type="pct"/>
            <w:tcBorders>
              <w:top w:val="single" w:sz="4" w:space="0" w:color="auto"/>
              <w:left w:val="single" w:sz="4" w:space="0" w:color="auto"/>
              <w:bottom w:val="single" w:sz="4" w:space="0" w:color="auto"/>
              <w:right w:val="single" w:sz="4" w:space="0" w:color="auto"/>
            </w:tcBorders>
            <w:shd w:val="clear" w:color="auto" w:fill="auto"/>
            <w:tcMar>
              <w:top w:w="0" w:type="dxa"/>
              <w:left w:w="40" w:type="dxa"/>
              <w:bottom w:w="0" w:type="dxa"/>
              <w:right w:w="40" w:type="dxa"/>
            </w:tcMar>
          </w:tcPr>
          <w:p w14:paraId="23C3A2A3" w14:textId="77777777" w:rsidR="003751A5" w:rsidRDefault="003751A5">
            <w:pPr>
              <w:pStyle w:val="Tabel"/>
              <w:ind w:left="0"/>
              <w:rPr>
                <w:rFonts w:cs="Arial"/>
                <w:sz w:val="18"/>
                <w:szCs w:val="18"/>
              </w:rPr>
            </w:pPr>
          </w:p>
          <w:p w14:paraId="2343142B" w14:textId="77777777" w:rsidR="003751A5" w:rsidRDefault="003751A5">
            <w:pPr>
              <w:pStyle w:val="Tabel"/>
              <w:ind w:left="0"/>
              <w:rPr>
                <w:rFonts w:cs="Arial"/>
                <w:sz w:val="18"/>
                <w:szCs w:val="18"/>
              </w:rPr>
            </w:pPr>
          </w:p>
          <w:p w14:paraId="5F697E00" w14:textId="77777777" w:rsidR="003751A5" w:rsidRDefault="003751A5">
            <w:pPr>
              <w:pStyle w:val="Tabel"/>
              <w:ind w:left="0"/>
              <w:rPr>
                <w:rFonts w:eastAsia="Times New Roman" w:cs="Arial"/>
                <w:kern w:val="28"/>
                <w:sz w:val="18"/>
                <w:szCs w:val="18"/>
                <w:shd w:val="clear" w:color="auto" w:fill="CCFFFF"/>
              </w:rPr>
            </w:pPr>
          </w:p>
          <w:p w14:paraId="6D13B1AB" w14:textId="77777777" w:rsidR="003751A5" w:rsidRDefault="003751A5">
            <w:pPr>
              <w:pStyle w:val="Tabel"/>
              <w:ind w:left="0"/>
              <w:rPr>
                <w:rFonts w:cs="Arial"/>
                <w:sz w:val="18"/>
                <w:szCs w:val="18"/>
              </w:rPr>
            </w:pPr>
          </w:p>
          <w:p w14:paraId="2793EE00" w14:textId="77777777" w:rsidR="003751A5" w:rsidRDefault="003751A5">
            <w:pPr>
              <w:pStyle w:val="Tabel"/>
              <w:ind w:left="0"/>
              <w:rPr>
                <w:rFonts w:cs="Arial"/>
                <w:sz w:val="18"/>
                <w:szCs w:val="18"/>
              </w:rPr>
            </w:pPr>
          </w:p>
          <w:p w14:paraId="2F96E30F" w14:textId="4733630F" w:rsidR="003751A5" w:rsidRDefault="00F500BC">
            <w:pPr>
              <w:pStyle w:val="Tabel"/>
              <w:ind w:left="0"/>
              <w:rPr>
                <w:rFonts w:cs="Arial"/>
                <w:sz w:val="18"/>
                <w:szCs w:val="18"/>
              </w:rPr>
            </w:pPr>
            <w:r w:rsidRPr="00F500BC">
              <w:rPr>
                <w:rFonts w:eastAsia="Times New Roman" w:cs="Arial"/>
                <w:sz w:val="18"/>
                <w:szCs w:val="18"/>
                <w:shd w:val="clear" w:color="auto" w:fill="CCFFFF"/>
                <w:lang w:eastAsia="da-DK"/>
              </w:rPr>
              <w:t>&lt;nr.&gt;</w:t>
            </w:r>
          </w:p>
        </w:tc>
        <w:tc>
          <w:tcPr>
            <w:tcW w:w="904" w:type="pct"/>
            <w:tcBorders>
              <w:top w:val="single" w:sz="4" w:space="0" w:color="auto"/>
              <w:left w:val="single" w:sz="4" w:space="0" w:color="auto"/>
              <w:bottom w:val="single" w:sz="4" w:space="0" w:color="auto"/>
              <w:right w:val="single" w:sz="4" w:space="0" w:color="auto"/>
            </w:tcBorders>
          </w:tcPr>
          <w:tbl>
            <w:tblPr>
              <w:tblW w:w="2625" w:type="dxa"/>
              <w:tblCellSpacing w:w="15" w:type="dxa"/>
              <w:tblLook w:val="04A0" w:firstRow="1" w:lastRow="0" w:firstColumn="1" w:lastColumn="0" w:noHBand="0" w:noVBand="1"/>
            </w:tblPr>
            <w:tblGrid>
              <w:gridCol w:w="677"/>
              <w:gridCol w:w="1948"/>
            </w:tblGrid>
            <w:tr w:rsidR="003751A5" w14:paraId="048B0727" w14:textId="77777777">
              <w:trPr>
                <w:tblCellSpacing w:w="15" w:type="dxa"/>
              </w:trPr>
              <w:tc>
                <w:tcPr>
                  <w:tcW w:w="631" w:type="dxa"/>
                  <w:tcMar>
                    <w:top w:w="15" w:type="dxa"/>
                    <w:left w:w="15" w:type="dxa"/>
                    <w:bottom w:w="15" w:type="dxa"/>
                    <w:right w:w="15" w:type="dxa"/>
                  </w:tcMar>
                  <w:vAlign w:val="center"/>
                </w:tcPr>
                <w:p w14:paraId="4A918832" w14:textId="77777777" w:rsidR="003751A5" w:rsidRDefault="003751A5">
                  <w:pPr>
                    <w:spacing w:line="240" w:lineRule="auto"/>
                    <w:rPr>
                      <w:rFonts w:ascii="Times New Roman" w:eastAsia="Times New Roman" w:hAnsi="Times New Roman"/>
                      <w:noProof/>
                      <w:sz w:val="18"/>
                      <w:szCs w:val="18"/>
                      <w:lang w:eastAsia="da-DK"/>
                    </w:rPr>
                  </w:pPr>
                </w:p>
                <w:p w14:paraId="4C22C685" w14:textId="038DC311" w:rsidR="003751A5" w:rsidRDefault="003751A5">
                  <w:pPr>
                    <w:spacing w:line="240" w:lineRule="auto"/>
                    <w:rPr>
                      <w:rFonts w:ascii="Times New Roman" w:eastAsia="Times New Roman" w:hAnsi="Times New Roman"/>
                      <w:sz w:val="18"/>
                      <w:szCs w:val="18"/>
                      <w:lang w:eastAsia="da-DK"/>
                    </w:rPr>
                  </w:pPr>
                  <w:r>
                    <w:rPr>
                      <w:rFonts w:ascii="Times New Roman" w:eastAsia="Times New Roman" w:hAnsi="Times New Roman"/>
                      <w:noProof/>
                      <w:sz w:val="18"/>
                      <w:szCs w:val="18"/>
                      <w:lang w:eastAsia="da-DK"/>
                    </w:rPr>
                    <w:drawing>
                      <wp:inline distT="0" distB="0" distL="0" distR="0" wp14:anchorId="5A3C6A73" wp14:editId="31B839CA">
                        <wp:extent cx="381000" cy="381000"/>
                        <wp:effectExtent l="0" t="0" r="0" b="0"/>
                        <wp:docPr id="111187108" name="Billede 111187108" descr="Beskrivelse: Ring altid inden du tager på skadestuen eller akutklinikken, se her på siden, hvor du skal ringe h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2" descr="Beskrivelse: Ring altid inden du tager på skadestuen eller akutklinikken, se her på siden, hvor du skal ringe hen."/>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81000" cy="381000"/>
                                </a:xfrm>
                                <a:prstGeom prst="rect">
                                  <a:avLst/>
                                </a:prstGeom>
                                <a:noFill/>
                                <a:ln>
                                  <a:noFill/>
                                </a:ln>
                              </pic:spPr>
                            </pic:pic>
                          </a:graphicData>
                        </a:graphic>
                      </wp:inline>
                    </w:drawing>
                  </w:r>
                </w:p>
              </w:tc>
              <w:tc>
                <w:tcPr>
                  <w:tcW w:w="1901" w:type="dxa"/>
                  <w:tcMar>
                    <w:top w:w="15" w:type="dxa"/>
                    <w:left w:w="15" w:type="dxa"/>
                    <w:bottom w:w="15" w:type="dxa"/>
                    <w:right w:w="15" w:type="dxa"/>
                  </w:tcMar>
                  <w:vAlign w:val="center"/>
                  <w:hideMark/>
                </w:tcPr>
                <w:p w14:paraId="6D26CCC8" w14:textId="77777777" w:rsidR="003751A5" w:rsidRDefault="003751A5">
                  <w:pPr>
                    <w:spacing w:before="100" w:beforeAutospacing="1" w:after="100" w:afterAutospacing="1" w:line="240" w:lineRule="auto"/>
                    <w:rPr>
                      <w:rFonts w:ascii="Times New Roman" w:eastAsia="Times New Roman" w:hAnsi="Times New Roman"/>
                      <w:sz w:val="18"/>
                      <w:szCs w:val="18"/>
                      <w:lang w:eastAsia="da-DK"/>
                    </w:rPr>
                  </w:pPr>
                  <w:r>
                    <w:rPr>
                      <w:rFonts w:eastAsia="Times New Roman" w:cs="Arial"/>
                      <w:sz w:val="18"/>
                      <w:szCs w:val="18"/>
                      <w:lang w:eastAsia="da-DK"/>
                    </w:rPr>
                    <w:t>Ring altid, før du tager af sted!</w:t>
                  </w:r>
                </w:p>
              </w:tc>
            </w:tr>
          </w:tbl>
          <w:p w14:paraId="649E0542" w14:textId="77777777" w:rsidR="003751A5" w:rsidRDefault="003751A5">
            <w:pPr>
              <w:spacing w:line="240" w:lineRule="auto"/>
              <w:rPr>
                <w:rFonts w:eastAsia="Times New Roman" w:cs="Arial"/>
                <w:color w:val="000000"/>
                <w:sz w:val="18"/>
                <w:szCs w:val="18"/>
                <w:lang w:eastAsia="da-DK"/>
              </w:rPr>
            </w:pPr>
          </w:p>
          <w:p w14:paraId="1D3CA79F" w14:textId="77777777" w:rsidR="003751A5" w:rsidRDefault="003751A5">
            <w:pPr>
              <w:tabs>
                <w:tab w:val="left" w:pos="196"/>
              </w:tabs>
              <w:spacing w:line="240" w:lineRule="auto"/>
              <w:rPr>
                <w:rFonts w:eastAsia="Times New Roman" w:cs="Arial"/>
                <w:b/>
                <w:sz w:val="18"/>
                <w:szCs w:val="18"/>
                <w:lang w:eastAsia="da-DK"/>
              </w:rPr>
            </w:pPr>
            <w:r>
              <w:rPr>
                <w:rFonts w:eastAsia="Times New Roman" w:cs="Arial"/>
                <w:b/>
                <w:sz w:val="18"/>
                <w:szCs w:val="18"/>
                <w:lang w:eastAsia="da-DK"/>
              </w:rPr>
              <w:t xml:space="preserve">Skadestuen, </w:t>
            </w:r>
            <w:r>
              <w:rPr>
                <w:rFonts w:eastAsia="Times New Roman" w:cs="Arial"/>
                <w:b/>
                <w:sz w:val="18"/>
                <w:szCs w:val="18"/>
                <w:lang w:eastAsia="da-DK"/>
              </w:rPr>
              <w:br/>
              <w:t>Regionshospitalet:</w:t>
            </w:r>
          </w:p>
          <w:p w14:paraId="3AF72ECB" w14:textId="77777777" w:rsidR="003751A5" w:rsidRDefault="003751A5">
            <w:pPr>
              <w:pStyle w:val="Tabel"/>
              <w:ind w:left="0"/>
              <w:rPr>
                <w:rFonts w:cs="Arial"/>
                <w:sz w:val="18"/>
                <w:szCs w:val="18"/>
              </w:rPr>
            </w:pPr>
            <w:r>
              <w:rPr>
                <w:rFonts w:cs="Arial"/>
                <w:sz w:val="18"/>
                <w:szCs w:val="18"/>
              </w:rPr>
              <w:t>&lt;adresse&gt;</w:t>
            </w:r>
          </w:p>
          <w:p w14:paraId="37CAE5C8" w14:textId="77777777" w:rsidR="003751A5" w:rsidRDefault="003751A5">
            <w:pPr>
              <w:pStyle w:val="Tabel"/>
              <w:ind w:left="0"/>
              <w:rPr>
                <w:rFonts w:cs="Arial"/>
                <w:sz w:val="18"/>
                <w:szCs w:val="18"/>
              </w:rPr>
            </w:pPr>
          </w:p>
          <w:p w14:paraId="7DDE00CB" w14:textId="77777777" w:rsidR="003751A5" w:rsidRDefault="003751A5">
            <w:pPr>
              <w:pStyle w:val="Tabel"/>
              <w:ind w:left="0"/>
              <w:rPr>
                <w:b/>
                <w:bCs/>
                <w:sz w:val="18"/>
                <w:szCs w:val="18"/>
              </w:rPr>
            </w:pPr>
            <w:r>
              <w:rPr>
                <w:rFonts w:cs="Arial"/>
                <w:b/>
                <w:sz w:val="18"/>
                <w:szCs w:val="18"/>
              </w:rPr>
              <w:t xml:space="preserve">Skadestuen, </w:t>
            </w:r>
            <w:r>
              <w:rPr>
                <w:rFonts w:cs="Arial"/>
                <w:b/>
                <w:sz w:val="18"/>
                <w:szCs w:val="18"/>
              </w:rPr>
              <w:br/>
              <w:t>Regionshospitalet:</w:t>
            </w:r>
            <w:r>
              <w:rPr>
                <w:b/>
                <w:bCs/>
                <w:sz w:val="18"/>
                <w:szCs w:val="18"/>
              </w:rPr>
              <w:t xml:space="preserve"> </w:t>
            </w:r>
          </w:p>
          <w:p w14:paraId="48D17577" w14:textId="77777777" w:rsidR="003751A5" w:rsidRDefault="003751A5">
            <w:pPr>
              <w:pStyle w:val="Tabel"/>
              <w:ind w:left="0"/>
              <w:rPr>
                <w:rFonts w:cs="Arial"/>
                <w:color w:val="000000"/>
                <w:sz w:val="18"/>
                <w:szCs w:val="18"/>
              </w:rPr>
            </w:pPr>
            <w:r>
              <w:rPr>
                <w:rFonts w:cs="Arial"/>
                <w:sz w:val="18"/>
                <w:szCs w:val="18"/>
              </w:rPr>
              <w:t>&lt;adresse&gt;</w:t>
            </w:r>
            <w:r>
              <w:rPr>
                <w:sz w:val="18"/>
                <w:szCs w:val="18"/>
              </w:rPr>
              <w:t xml:space="preserve"> </w:t>
            </w:r>
          </w:p>
        </w:tc>
      </w:tr>
      <w:tr w:rsidR="003751A5" w14:paraId="3B05AB02"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D35FD86"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Brand</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3B4BCCE1" w14:textId="77777777" w:rsidR="003751A5" w:rsidRDefault="003751A5">
            <w:pPr>
              <w:spacing w:line="240" w:lineRule="auto"/>
              <w:rPr>
                <w:rFonts w:eastAsia="Times New Roman" w:cs="Arial"/>
                <w:sz w:val="18"/>
                <w:szCs w:val="18"/>
                <w:lang w:eastAsia="da-DK"/>
              </w:rPr>
            </w:pPr>
          </w:p>
          <w:p w14:paraId="65FFAD5A" w14:textId="772BBE96" w:rsidR="003751A5" w:rsidRDefault="003751A5">
            <w:pPr>
              <w:spacing w:line="240" w:lineRule="auto"/>
              <w:jc w:val="center"/>
              <w:rPr>
                <w:rFonts w:eastAsia="Times New Roman" w:cs="Arial"/>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1CAA38D4"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Afspær område ved risiko for yderligere uheld samt ved risiko for eksplosion af gasflasker.</w:t>
            </w:r>
          </w:p>
          <w:p w14:paraId="4952DC68" w14:textId="77777777" w:rsidR="003751A5" w:rsidRDefault="003751A5">
            <w:pPr>
              <w:spacing w:line="240" w:lineRule="auto"/>
              <w:rPr>
                <w:rFonts w:eastAsia="Times New Roman" w:cs="Arial"/>
                <w:sz w:val="18"/>
                <w:szCs w:val="18"/>
                <w:lang w:eastAsia="da-DK"/>
              </w:rPr>
            </w:pPr>
          </w:p>
          <w:p w14:paraId="0ADE4EE3" w14:textId="77777777" w:rsidR="003751A5" w:rsidRDefault="003751A5">
            <w:pPr>
              <w:pStyle w:val="Tabel"/>
              <w:ind w:left="0"/>
              <w:rPr>
                <w:rFonts w:cs="Arial"/>
                <w:sz w:val="18"/>
                <w:szCs w:val="18"/>
              </w:rPr>
            </w:pPr>
            <w:r>
              <w:rPr>
                <w:rFonts w:cs="Arial"/>
                <w:sz w:val="18"/>
                <w:szCs w:val="18"/>
              </w:rPr>
              <w:t>OPLYS:</w:t>
            </w:r>
          </w:p>
          <w:p w14:paraId="0D850A6C" w14:textId="77777777" w:rsidR="003751A5" w:rsidRDefault="003751A5" w:rsidP="003751A5">
            <w:pPr>
              <w:pStyle w:val="Tabel"/>
              <w:numPr>
                <w:ilvl w:val="0"/>
                <w:numId w:val="39"/>
              </w:numPr>
              <w:tabs>
                <w:tab w:val="num" w:pos="417"/>
              </w:tabs>
              <w:spacing w:before="0" w:after="0" w:line="240" w:lineRule="auto"/>
              <w:ind w:left="236" w:right="0" w:hanging="236"/>
              <w:rPr>
                <w:rFonts w:cs="Arial"/>
                <w:sz w:val="18"/>
                <w:szCs w:val="18"/>
              </w:rPr>
            </w:pPr>
            <w:r>
              <w:rPr>
                <w:rFonts w:cs="Arial"/>
                <w:sz w:val="18"/>
                <w:szCs w:val="18"/>
              </w:rPr>
              <w:t>Hvor du ringer fra – opgiv altid telefonnummer.</w:t>
            </w:r>
          </w:p>
          <w:p w14:paraId="43ED8E4D" w14:textId="77777777" w:rsidR="003751A5" w:rsidRDefault="003751A5" w:rsidP="003751A5">
            <w:pPr>
              <w:pStyle w:val="Tabel"/>
              <w:numPr>
                <w:ilvl w:val="0"/>
                <w:numId w:val="39"/>
              </w:numPr>
              <w:tabs>
                <w:tab w:val="num" w:pos="417"/>
              </w:tabs>
              <w:spacing w:before="0" w:after="0" w:line="240" w:lineRule="auto"/>
              <w:ind w:left="236" w:right="0" w:hanging="236"/>
              <w:rPr>
                <w:rFonts w:cs="Arial"/>
                <w:sz w:val="18"/>
                <w:szCs w:val="18"/>
              </w:rPr>
            </w:pPr>
            <w:r>
              <w:rPr>
                <w:rFonts w:cs="Arial"/>
                <w:sz w:val="18"/>
                <w:szCs w:val="18"/>
              </w:rPr>
              <w:t>Hvad der er sket.</w:t>
            </w:r>
          </w:p>
          <w:p w14:paraId="0B78FB3D" w14:textId="77777777" w:rsidR="003751A5" w:rsidRDefault="003751A5" w:rsidP="003751A5">
            <w:pPr>
              <w:pStyle w:val="Tabel"/>
              <w:numPr>
                <w:ilvl w:val="0"/>
                <w:numId w:val="39"/>
              </w:numPr>
              <w:tabs>
                <w:tab w:val="num" w:pos="417"/>
              </w:tabs>
              <w:spacing w:before="0" w:after="0" w:line="240" w:lineRule="auto"/>
              <w:ind w:left="236" w:right="0" w:hanging="236"/>
              <w:rPr>
                <w:rFonts w:cs="Arial"/>
                <w:sz w:val="18"/>
                <w:szCs w:val="18"/>
              </w:rPr>
            </w:pPr>
            <w:r>
              <w:rPr>
                <w:rFonts w:cs="Arial"/>
                <w:sz w:val="18"/>
                <w:szCs w:val="18"/>
              </w:rPr>
              <w:t>Hvor ulykken er sket</w:t>
            </w:r>
            <w:r>
              <w:rPr>
                <w:rFonts w:cs="Arial"/>
                <w:sz w:val="18"/>
                <w:szCs w:val="18"/>
              </w:rPr>
              <w:br/>
              <w:t>Byggepladsen &lt;adresse&gt; Angiv gerne nærmere placering</w:t>
            </w:r>
          </w:p>
          <w:p w14:paraId="3B4B0FC7" w14:textId="77777777" w:rsidR="003751A5" w:rsidRDefault="003751A5" w:rsidP="003751A5">
            <w:pPr>
              <w:pStyle w:val="Tabel"/>
              <w:numPr>
                <w:ilvl w:val="0"/>
                <w:numId w:val="39"/>
              </w:numPr>
              <w:tabs>
                <w:tab w:val="num" w:pos="417"/>
              </w:tabs>
              <w:spacing w:before="0" w:after="0" w:line="240" w:lineRule="auto"/>
              <w:ind w:left="236" w:right="0" w:hanging="236"/>
              <w:rPr>
                <w:rFonts w:cs="Arial"/>
                <w:sz w:val="18"/>
                <w:szCs w:val="18"/>
              </w:rPr>
            </w:pPr>
            <w:r>
              <w:rPr>
                <w:rFonts w:cs="Arial"/>
                <w:sz w:val="18"/>
                <w:szCs w:val="18"/>
              </w:rPr>
              <w:t>Hvor mange tilskadekomne.</w:t>
            </w:r>
            <w:r>
              <w:rPr>
                <w:rFonts w:cs="Arial"/>
                <w:sz w:val="18"/>
                <w:szCs w:val="18"/>
              </w:rPr>
              <w:br/>
            </w:r>
          </w:p>
          <w:p w14:paraId="49A91D1C" w14:textId="77777777" w:rsidR="003751A5" w:rsidRDefault="003751A5">
            <w:pPr>
              <w:spacing w:line="240" w:lineRule="auto"/>
              <w:rPr>
                <w:rFonts w:eastAsia="Times New Roman" w:cs="Arial"/>
                <w:sz w:val="18"/>
                <w:szCs w:val="18"/>
                <w:lang w:eastAsia="da-DK"/>
              </w:rPr>
            </w:pPr>
            <w:r>
              <w:rPr>
                <w:rFonts w:cs="Arial"/>
                <w:sz w:val="18"/>
                <w:szCs w:val="18"/>
              </w:rPr>
              <w:t>”Vejviser sendes” til nærmeste indkørsel</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77CE9083" w14:textId="77777777" w:rsidR="003751A5" w:rsidRDefault="003751A5">
            <w:pPr>
              <w:spacing w:line="240" w:lineRule="auto"/>
              <w:rPr>
                <w:rFonts w:cs="Arial"/>
                <w:color w:val="C00000"/>
                <w:sz w:val="22"/>
                <w:szCs w:val="22"/>
              </w:rPr>
            </w:pPr>
            <w:r>
              <w:rPr>
                <w:rFonts w:cs="Arial"/>
                <w:b/>
                <w:bCs/>
                <w:color w:val="C00000"/>
                <w:sz w:val="22"/>
                <w:szCs w:val="22"/>
              </w:rPr>
              <w:t>ALARM 112</w:t>
            </w:r>
            <w:r>
              <w:rPr>
                <w:rFonts w:cs="Arial"/>
                <w:color w:val="C00000"/>
                <w:sz w:val="22"/>
                <w:szCs w:val="22"/>
              </w:rPr>
              <w:t xml:space="preserve"> – (ventetid 15 sek.)</w:t>
            </w:r>
          </w:p>
          <w:p w14:paraId="4A8AED85" w14:textId="77777777" w:rsidR="003751A5" w:rsidRDefault="003751A5">
            <w:pPr>
              <w:tabs>
                <w:tab w:val="left" w:pos="196"/>
              </w:tabs>
              <w:spacing w:line="240" w:lineRule="auto"/>
              <w:rPr>
                <w:rFonts w:eastAsia="Times New Roman" w:cs="Arial"/>
                <w:sz w:val="18"/>
                <w:szCs w:val="18"/>
                <w:lang w:eastAsia="da-DK"/>
              </w:rPr>
            </w:pP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4EC6F1F0" w14:textId="77777777" w:rsidR="003751A5" w:rsidRDefault="003751A5">
            <w:pPr>
              <w:spacing w:line="240" w:lineRule="auto"/>
              <w:rPr>
                <w:rFonts w:eastAsia="Times New Roman" w:cs="Arial"/>
                <w:b/>
                <w:sz w:val="22"/>
                <w:szCs w:val="22"/>
                <w:lang w:eastAsia="da-DK"/>
              </w:rPr>
            </w:pPr>
            <w:r>
              <w:rPr>
                <w:rFonts w:eastAsia="Times New Roman" w:cs="Arial"/>
                <w:b/>
                <w:color w:val="C00000"/>
                <w:sz w:val="22"/>
                <w:szCs w:val="22"/>
                <w:lang w:eastAsia="da-DK"/>
              </w:rPr>
              <w:t>112</w:t>
            </w:r>
          </w:p>
        </w:tc>
        <w:tc>
          <w:tcPr>
            <w:tcW w:w="904" w:type="pct"/>
            <w:tcBorders>
              <w:top w:val="single" w:sz="4" w:space="0" w:color="auto"/>
              <w:left w:val="single" w:sz="4" w:space="0" w:color="auto"/>
              <w:bottom w:val="single" w:sz="4" w:space="0" w:color="auto"/>
              <w:right w:val="single" w:sz="4" w:space="0" w:color="auto"/>
            </w:tcBorders>
          </w:tcPr>
          <w:p w14:paraId="413C703C" w14:textId="77777777" w:rsidR="003751A5" w:rsidRDefault="003751A5">
            <w:pPr>
              <w:spacing w:line="240" w:lineRule="auto"/>
              <w:rPr>
                <w:rFonts w:eastAsia="Times New Roman" w:cs="Arial"/>
                <w:sz w:val="18"/>
                <w:szCs w:val="18"/>
                <w:lang w:eastAsia="da-DK"/>
              </w:rPr>
            </w:pPr>
            <w:r>
              <w:rPr>
                <w:rFonts w:eastAsia="Times New Roman" w:cs="Arial"/>
                <w:color w:val="000000"/>
                <w:sz w:val="18"/>
                <w:szCs w:val="18"/>
                <w:lang w:eastAsia="da-DK"/>
              </w:rPr>
              <w:t xml:space="preserve">Brandmateriel </w:t>
            </w:r>
            <w:r>
              <w:rPr>
                <w:rFonts w:eastAsia="Times New Roman" w:cs="Arial"/>
                <w:sz w:val="18"/>
                <w:szCs w:val="18"/>
                <w:lang w:eastAsia="da-DK"/>
              </w:rPr>
              <w:t>er angivet på byggepladsplanen.</w:t>
            </w:r>
          </w:p>
          <w:p w14:paraId="46AA84CA" w14:textId="77777777" w:rsidR="003751A5" w:rsidRDefault="003751A5">
            <w:pPr>
              <w:spacing w:line="240" w:lineRule="auto"/>
              <w:rPr>
                <w:rFonts w:eastAsia="Times New Roman" w:cs="Arial"/>
                <w:color w:val="000000"/>
                <w:sz w:val="18"/>
                <w:szCs w:val="18"/>
                <w:lang w:eastAsia="da-DK"/>
              </w:rPr>
            </w:pPr>
          </w:p>
          <w:p w14:paraId="16B50ECE" w14:textId="77777777" w:rsidR="003751A5" w:rsidRDefault="003751A5">
            <w:pPr>
              <w:spacing w:line="240" w:lineRule="auto"/>
              <w:rPr>
                <w:rFonts w:eastAsia="Times New Roman" w:cs="Arial"/>
                <w:color w:val="000000"/>
                <w:sz w:val="18"/>
                <w:szCs w:val="18"/>
                <w:lang w:eastAsia="da-DK"/>
              </w:rPr>
            </w:pPr>
          </w:p>
        </w:tc>
      </w:tr>
      <w:tr w:rsidR="003751A5" w14:paraId="3D35E54F" w14:textId="77777777" w:rsidTr="00F500BC">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37E5214"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Støvgener</w:t>
            </w:r>
          </w:p>
          <w:p w14:paraId="001FA7C1" w14:textId="77777777" w:rsidR="003751A5" w:rsidRDefault="003751A5">
            <w:pPr>
              <w:spacing w:line="240" w:lineRule="auto"/>
              <w:rPr>
                <w:rFonts w:eastAsia="Times New Roman" w:cs="Arial"/>
                <w:sz w:val="18"/>
                <w:szCs w:val="18"/>
                <w:lang w:eastAsia="da-DK"/>
              </w:rPr>
            </w:pPr>
          </w:p>
          <w:p w14:paraId="59734C76" w14:textId="3B9DE099" w:rsidR="003751A5" w:rsidRDefault="003751A5">
            <w:pPr>
              <w:spacing w:line="240" w:lineRule="auto"/>
              <w:jc w:val="center"/>
              <w:rPr>
                <w:rFonts w:eastAsia="Times New Roman" w:cs="Arial"/>
                <w:sz w:val="18"/>
                <w:szCs w:val="18"/>
                <w:lang w:eastAsia="da-DK"/>
              </w:rPr>
            </w:pP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3749314C" w14:textId="77777777" w:rsidR="003751A5" w:rsidRDefault="003751A5">
            <w:pPr>
              <w:spacing w:line="240" w:lineRule="auto"/>
              <w:rPr>
                <w:rFonts w:eastAsia="Times New Roman" w:cs="Arial"/>
                <w:color w:val="000000"/>
                <w:sz w:val="18"/>
                <w:szCs w:val="18"/>
                <w:lang w:eastAsia="da-DK"/>
              </w:rPr>
            </w:pPr>
          </w:p>
          <w:p w14:paraId="0DF4FE17" w14:textId="32BE20D4" w:rsidR="003751A5" w:rsidRDefault="003751A5">
            <w:pPr>
              <w:spacing w:line="240" w:lineRule="auto"/>
              <w:jc w:val="center"/>
              <w:rPr>
                <w:rFonts w:eastAsia="Times New Roman" w:cs="Arial"/>
                <w:color w:val="000000"/>
                <w:sz w:val="18"/>
                <w:szCs w:val="18"/>
                <w:lang w:eastAsia="da-DK"/>
              </w:rPr>
            </w:pPr>
          </w:p>
          <w:p w14:paraId="0AC464CB" w14:textId="77777777" w:rsidR="003751A5" w:rsidRDefault="003751A5">
            <w:pPr>
              <w:spacing w:line="240" w:lineRule="auto"/>
              <w:rPr>
                <w:rFonts w:eastAsia="Times New Roman" w:cs="Arial"/>
                <w:color w:val="000000"/>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2B5B6835" w14:textId="77777777" w:rsidR="003751A5" w:rsidRDefault="003751A5">
            <w:pPr>
              <w:spacing w:line="240" w:lineRule="auto"/>
              <w:rPr>
                <w:rFonts w:eastAsia="Times New Roman" w:cs="Arial"/>
                <w:color w:val="000000"/>
                <w:sz w:val="18"/>
                <w:szCs w:val="18"/>
                <w:lang w:eastAsia="da-DK"/>
              </w:rPr>
            </w:pPr>
            <w:r>
              <w:rPr>
                <w:rFonts w:eastAsia="Times New Roman" w:cs="Arial"/>
                <w:color w:val="000000"/>
                <w:sz w:val="18"/>
                <w:szCs w:val="18"/>
                <w:lang w:eastAsia="da-DK"/>
              </w:rPr>
              <w:t>Ved ikke kontrollerbart og uventet støv stoppes arbejdet.</w:t>
            </w:r>
          </w:p>
        </w:tc>
        <w:tc>
          <w:tcPr>
            <w:tcW w:w="1096" w:type="pct"/>
            <w:tcBorders>
              <w:top w:val="single" w:sz="4" w:space="0" w:color="auto"/>
              <w:left w:val="single" w:sz="4" w:space="0" w:color="auto"/>
              <w:bottom w:val="single" w:sz="4" w:space="0" w:color="auto"/>
              <w:right w:val="single" w:sz="4" w:space="0" w:color="auto"/>
            </w:tcBorders>
            <w:shd w:val="clear" w:color="auto" w:fill="CCFFFF"/>
            <w:tcMar>
              <w:top w:w="0" w:type="dxa"/>
              <w:left w:w="40" w:type="dxa"/>
              <w:bottom w:w="0" w:type="dxa"/>
              <w:right w:w="40" w:type="dxa"/>
            </w:tcMar>
            <w:hideMark/>
          </w:tcPr>
          <w:p w14:paraId="6CB99663" w14:textId="77777777" w:rsidR="003751A5" w:rsidRPr="00F500BC" w:rsidRDefault="003751A5" w:rsidP="00F500BC">
            <w:pPr>
              <w:spacing w:line="240" w:lineRule="auto"/>
              <w:rPr>
                <w:rFonts w:eastAsia="Times New Roman" w:cs="Arial"/>
                <w:color w:val="000000"/>
                <w:sz w:val="18"/>
                <w:szCs w:val="18"/>
                <w:lang w:eastAsia="da-DK"/>
              </w:rPr>
            </w:pPr>
            <w:r w:rsidRPr="00F500BC">
              <w:rPr>
                <w:rFonts w:eastAsia="Times New Roman" w:cs="Arial"/>
                <w:color w:val="000000"/>
                <w:sz w:val="18"/>
                <w:szCs w:val="18"/>
                <w:lang w:eastAsia="da-DK"/>
              </w:rPr>
              <w:t>&lt;navn på nærmeste arbejdsleder/formand og arbejdsmiljøkoordinatoren (AMK-B)&gt;</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023F60E" w14:textId="3B423E80" w:rsidR="003751A5" w:rsidRPr="00F500BC" w:rsidRDefault="00F500BC" w:rsidP="00F500BC">
            <w:pPr>
              <w:spacing w:line="240" w:lineRule="auto"/>
              <w:rPr>
                <w:rFonts w:eastAsia="Times New Roman" w:cs="Arial"/>
                <w:color w:val="000000"/>
                <w:sz w:val="18"/>
                <w:szCs w:val="18"/>
                <w:lang w:eastAsia="da-DK"/>
              </w:rPr>
            </w:pPr>
            <w:r w:rsidRPr="00F500BC">
              <w:rPr>
                <w:rFonts w:eastAsia="Times New Roman" w:cs="Arial"/>
                <w:sz w:val="18"/>
                <w:szCs w:val="18"/>
                <w:shd w:val="clear" w:color="auto" w:fill="CCFFFF"/>
                <w:lang w:eastAsia="da-DK"/>
              </w:rPr>
              <w:t>&lt;nr.&gt;</w:t>
            </w:r>
          </w:p>
        </w:tc>
        <w:tc>
          <w:tcPr>
            <w:tcW w:w="904" w:type="pct"/>
            <w:tcBorders>
              <w:top w:val="single" w:sz="4" w:space="0" w:color="auto"/>
              <w:left w:val="single" w:sz="4" w:space="0" w:color="auto"/>
              <w:bottom w:val="single" w:sz="4" w:space="0" w:color="auto"/>
              <w:right w:val="single" w:sz="4" w:space="0" w:color="auto"/>
            </w:tcBorders>
            <w:hideMark/>
          </w:tcPr>
          <w:p w14:paraId="5EA363BB" w14:textId="77777777" w:rsidR="003751A5" w:rsidRDefault="003751A5">
            <w:pPr>
              <w:spacing w:line="240" w:lineRule="auto"/>
              <w:rPr>
                <w:rFonts w:eastAsia="Times New Roman" w:cs="Arial"/>
                <w:color w:val="000000"/>
                <w:sz w:val="18"/>
                <w:szCs w:val="18"/>
                <w:lang w:eastAsia="da-DK"/>
              </w:rPr>
            </w:pPr>
            <w:r>
              <w:rPr>
                <w:rFonts w:eastAsia="Times New Roman" w:cs="Arial"/>
                <w:color w:val="000000"/>
                <w:sz w:val="18"/>
                <w:szCs w:val="18"/>
                <w:lang w:eastAsia="da-DK"/>
              </w:rPr>
              <w:t xml:space="preserve">Arbejdsmiljøkoordinator </w:t>
            </w:r>
            <w:r>
              <w:rPr>
                <w:rFonts w:eastAsia="Times New Roman" w:cs="Arial"/>
                <w:color w:val="000000"/>
                <w:sz w:val="18"/>
                <w:szCs w:val="18"/>
                <w:lang w:eastAsia="da-DK"/>
              </w:rPr>
              <w:br/>
              <w:t>vurderer situationen</w:t>
            </w:r>
          </w:p>
        </w:tc>
      </w:tr>
      <w:tr w:rsidR="003751A5" w14:paraId="50EC5579" w14:textId="77777777" w:rsidTr="00F500BC">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57AAE283"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lastRenderedPageBreak/>
              <w:t>Brud på gasledning</w:t>
            </w:r>
          </w:p>
          <w:p w14:paraId="51C09B1F" w14:textId="77777777" w:rsidR="003751A5" w:rsidRDefault="003751A5">
            <w:pPr>
              <w:spacing w:line="240" w:lineRule="auto"/>
              <w:rPr>
                <w:rFonts w:eastAsia="Times New Roman" w:cs="Arial"/>
                <w:sz w:val="18"/>
                <w:szCs w:val="18"/>
                <w:lang w:eastAsia="da-DK"/>
              </w:rPr>
            </w:pPr>
          </w:p>
          <w:p w14:paraId="145585EF" w14:textId="77777777" w:rsidR="003751A5" w:rsidRDefault="003751A5" w:rsidP="00865732">
            <w:pPr>
              <w:spacing w:line="240" w:lineRule="auto"/>
              <w:jc w:val="center"/>
              <w:rPr>
                <w:rFonts w:eastAsia="Times New Roman" w:cs="Arial"/>
                <w:sz w:val="18"/>
                <w:szCs w:val="18"/>
                <w:lang w:eastAsia="da-DK"/>
              </w:rPr>
            </w:pP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072D7F8D" w14:textId="5C669433" w:rsidR="003751A5" w:rsidRDefault="003751A5">
            <w:pPr>
              <w:spacing w:line="240" w:lineRule="auto"/>
              <w:rPr>
                <w:rFonts w:eastAsia="Times New Roman" w:cs="Arial"/>
                <w:sz w:val="18"/>
                <w:szCs w:val="18"/>
                <w:lang w:eastAsia="da-DK"/>
              </w:rPr>
            </w:pPr>
            <w:r>
              <w:rPr>
                <w:rFonts w:eastAsia="Times New Roman" w:cs="Arial"/>
                <w:sz w:val="18"/>
                <w:szCs w:val="18"/>
                <w:lang w:eastAsia="da-DK"/>
              </w:rPr>
              <w:t>Stålledning med sort PE-belægning eller gul PEM-ledning.</w:t>
            </w:r>
            <w:r>
              <w:rPr>
                <w:rFonts w:eastAsia="Times New Roman" w:cs="Arial"/>
                <w:sz w:val="18"/>
                <w:szCs w:val="18"/>
                <w:lang w:eastAsia="da-DK"/>
              </w:rPr>
              <w:br/>
              <w:t>Advarselsbånd GUL</w:t>
            </w:r>
          </w:p>
          <w:p w14:paraId="7782F0BA" w14:textId="66504C08" w:rsidR="003751A5" w:rsidRDefault="003751A5">
            <w:pPr>
              <w:spacing w:line="240" w:lineRule="auto"/>
              <w:jc w:val="center"/>
              <w:rPr>
                <w:rFonts w:eastAsia="Times New Roman" w:cs="Arial"/>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755A0BB9"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Stop arbejdet og maskiner.</w:t>
            </w:r>
          </w:p>
          <w:p w14:paraId="1A80B7AA"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Afspær i radius 50 m.</w:t>
            </w:r>
          </w:p>
          <w:p w14:paraId="5712A72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Undgå antændelse af gas.</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01A49949"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Gasselskabet </w:t>
            </w:r>
            <w:r>
              <w:rPr>
                <w:rFonts w:eastAsia="Times New Roman" w:cs="Arial"/>
                <w:kern w:val="28"/>
                <w:sz w:val="18"/>
                <w:szCs w:val="18"/>
                <w:shd w:val="clear" w:color="auto" w:fill="CCFFFF"/>
              </w:rPr>
              <w:t>&lt;navn&gt;</w:t>
            </w:r>
            <w:r>
              <w:rPr>
                <w:rFonts w:eastAsia="Times New Roman" w:cs="Arial"/>
                <w:sz w:val="18"/>
                <w:szCs w:val="18"/>
                <w:lang w:eastAsia="da-DK"/>
              </w:rPr>
              <w:t xml:space="preserve">  </w:t>
            </w:r>
          </w:p>
          <w:p w14:paraId="22992584" w14:textId="77777777" w:rsidR="003751A5" w:rsidRDefault="003751A5">
            <w:pPr>
              <w:spacing w:line="240" w:lineRule="auto"/>
              <w:rPr>
                <w:rFonts w:eastAsia="Times New Roman" w:cs="Arial"/>
                <w:sz w:val="18"/>
                <w:szCs w:val="18"/>
                <w:lang w:eastAsia="da-DK"/>
              </w:rPr>
            </w:pPr>
          </w:p>
          <w:p w14:paraId="684101EF"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Evt. politi/brandvæsen</w:t>
            </w:r>
          </w:p>
        </w:tc>
        <w:tc>
          <w:tcPr>
            <w:tcW w:w="333" w:type="pct"/>
            <w:tcBorders>
              <w:top w:val="single" w:sz="4" w:space="0" w:color="auto"/>
              <w:left w:val="single" w:sz="4" w:space="0" w:color="auto"/>
              <w:bottom w:val="single" w:sz="4" w:space="0" w:color="auto"/>
              <w:right w:val="single" w:sz="4" w:space="0" w:color="auto"/>
            </w:tcBorders>
            <w:shd w:val="clear" w:color="auto" w:fill="auto"/>
            <w:tcMar>
              <w:top w:w="0" w:type="dxa"/>
              <w:left w:w="40" w:type="dxa"/>
              <w:bottom w:w="0" w:type="dxa"/>
              <w:right w:w="40" w:type="dxa"/>
            </w:tcMar>
            <w:hideMark/>
          </w:tcPr>
          <w:p w14:paraId="20F41005" w14:textId="730B83EF" w:rsidR="003751A5" w:rsidRDefault="00F500BC">
            <w:pPr>
              <w:spacing w:line="240" w:lineRule="auto"/>
              <w:rPr>
                <w:rFonts w:eastAsia="Times New Roman" w:cs="Arial"/>
                <w:sz w:val="18"/>
                <w:szCs w:val="18"/>
                <w:lang w:eastAsia="da-DK"/>
              </w:rPr>
            </w:pPr>
            <w:r w:rsidRPr="00F500BC">
              <w:rPr>
                <w:rFonts w:eastAsia="Times New Roman" w:cs="Arial"/>
                <w:sz w:val="18"/>
                <w:szCs w:val="18"/>
                <w:shd w:val="clear" w:color="auto" w:fill="CCFFFF"/>
                <w:lang w:eastAsia="da-DK"/>
              </w:rPr>
              <w:t>&lt;nr.&gt;</w:t>
            </w:r>
            <w:r>
              <w:rPr>
                <w:rFonts w:eastAsia="Times New Roman" w:cs="Arial"/>
                <w:sz w:val="18"/>
                <w:szCs w:val="18"/>
                <w:lang w:eastAsia="da-DK"/>
              </w:rPr>
              <w:t xml:space="preserve"> </w:t>
            </w:r>
            <w:r w:rsidR="003751A5">
              <w:rPr>
                <w:rFonts w:eastAsia="Times New Roman" w:cs="Arial"/>
                <w:color w:val="FF0000"/>
                <w:sz w:val="18"/>
                <w:szCs w:val="18"/>
                <w:lang w:eastAsia="da-DK"/>
              </w:rPr>
              <w:t>Angiv akut nr.</w:t>
            </w:r>
          </w:p>
          <w:p w14:paraId="4E17580C" w14:textId="77777777" w:rsidR="003751A5" w:rsidRDefault="003751A5">
            <w:pPr>
              <w:spacing w:line="240" w:lineRule="auto"/>
              <w:rPr>
                <w:rFonts w:eastAsia="Times New Roman" w:cs="Arial"/>
                <w:b/>
                <w:sz w:val="18"/>
                <w:szCs w:val="18"/>
                <w:lang w:eastAsia="da-DK"/>
              </w:rPr>
            </w:pPr>
            <w:r>
              <w:rPr>
                <w:rFonts w:eastAsia="Times New Roman" w:cs="Arial"/>
                <w:b/>
                <w:color w:val="C00000"/>
                <w:sz w:val="18"/>
                <w:szCs w:val="18"/>
                <w:lang w:eastAsia="da-DK"/>
              </w:rPr>
              <w:t>114/112</w:t>
            </w:r>
          </w:p>
        </w:tc>
        <w:tc>
          <w:tcPr>
            <w:tcW w:w="904" w:type="pct"/>
            <w:tcBorders>
              <w:top w:val="single" w:sz="4" w:space="0" w:color="auto"/>
              <w:left w:val="single" w:sz="4" w:space="0" w:color="auto"/>
              <w:bottom w:val="single" w:sz="4" w:space="0" w:color="auto"/>
              <w:right w:val="single" w:sz="4" w:space="0" w:color="auto"/>
            </w:tcBorders>
          </w:tcPr>
          <w:p w14:paraId="7099A218" w14:textId="77777777" w:rsidR="003751A5" w:rsidRDefault="003751A5">
            <w:pPr>
              <w:spacing w:line="240" w:lineRule="auto"/>
              <w:rPr>
                <w:rFonts w:eastAsia="Times New Roman" w:cs="Arial"/>
                <w:color w:val="000000"/>
                <w:sz w:val="18"/>
                <w:szCs w:val="18"/>
                <w:lang w:eastAsia="da-DK"/>
              </w:rPr>
            </w:pPr>
          </w:p>
        </w:tc>
      </w:tr>
      <w:tr w:rsidR="003751A5" w14:paraId="717115BF"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597EC62"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Brud på fjernvarme ledning</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005434E3" w14:textId="77777777" w:rsidR="003751A5" w:rsidRDefault="003751A5">
            <w:pPr>
              <w:spacing w:after="40" w:line="240" w:lineRule="auto"/>
              <w:rPr>
                <w:rFonts w:eastAsia="Times New Roman" w:cs="Arial"/>
                <w:sz w:val="18"/>
                <w:szCs w:val="18"/>
                <w:lang w:eastAsia="da-DK"/>
              </w:rPr>
            </w:pPr>
            <w:r>
              <w:rPr>
                <w:rFonts w:eastAsia="Times New Roman" w:cs="Arial"/>
                <w:sz w:val="18"/>
                <w:szCs w:val="18"/>
                <w:lang w:eastAsia="da-DK"/>
              </w:rPr>
              <w:t>Hovedledning kendetegnes ved en sort isoleringskappe.</w:t>
            </w:r>
          </w:p>
          <w:p w14:paraId="397D8E4E"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Advarselsbånd VIOLET</w:t>
            </w: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20C915C3"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Røm udgravning – der er risiko for dampudslip.</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5D54B061" w14:textId="77777777" w:rsidR="003751A5" w:rsidRDefault="003751A5">
            <w:pPr>
              <w:spacing w:line="240" w:lineRule="auto"/>
              <w:jc w:val="right"/>
              <w:rPr>
                <w:rFonts w:eastAsia="Times New Roman" w:cs="Arial"/>
                <w:sz w:val="18"/>
                <w:szCs w:val="18"/>
                <w:lang w:eastAsia="da-DK"/>
              </w:rPr>
            </w:pPr>
            <w:proofErr w:type="gramStart"/>
            <w:r>
              <w:rPr>
                <w:rFonts w:eastAsia="Times New Roman" w:cs="Arial"/>
                <w:sz w:val="18"/>
                <w:szCs w:val="18"/>
                <w:lang w:eastAsia="da-DK"/>
              </w:rPr>
              <w:t>Fjernvarme forsyningen</w:t>
            </w:r>
            <w:proofErr w:type="gramEnd"/>
            <w:r>
              <w:rPr>
                <w:rFonts w:eastAsia="Times New Roman" w:cs="Arial"/>
                <w:sz w:val="18"/>
                <w:szCs w:val="18"/>
                <w:lang w:eastAsia="da-DK"/>
              </w:rPr>
              <w:t xml:space="preserve"> </w:t>
            </w:r>
            <w:r>
              <w:rPr>
                <w:rFonts w:eastAsia="Times New Roman" w:cs="Arial"/>
                <w:kern w:val="28"/>
                <w:sz w:val="18"/>
                <w:szCs w:val="18"/>
                <w:shd w:val="clear" w:color="auto" w:fill="CCFFFF"/>
              </w:rPr>
              <w:t>&lt;navn&gt;</w:t>
            </w:r>
          </w:p>
          <w:p w14:paraId="14FF7193" w14:textId="77777777" w:rsidR="003751A5" w:rsidRDefault="003751A5">
            <w:pPr>
              <w:spacing w:line="240" w:lineRule="auto"/>
              <w:jc w:val="right"/>
              <w:rPr>
                <w:rFonts w:eastAsia="Times New Roman" w:cs="Arial"/>
                <w:sz w:val="18"/>
                <w:szCs w:val="18"/>
                <w:lang w:eastAsia="da-DK"/>
              </w:rPr>
            </w:pPr>
          </w:p>
          <w:p w14:paraId="26B4E34E" w14:textId="77777777" w:rsidR="003751A5" w:rsidRDefault="003751A5">
            <w:pPr>
              <w:spacing w:line="240" w:lineRule="auto"/>
              <w:jc w:val="right"/>
              <w:rPr>
                <w:rFonts w:eastAsia="Times New Roman" w:cs="Arial"/>
                <w:sz w:val="18"/>
                <w:szCs w:val="18"/>
                <w:lang w:eastAsia="da-DK"/>
              </w:rPr>
            </w:pPr>
          </w:p>
          <w:p w14:paraId="0480E515" w14:textId="77777777" w:rsidR="003751A5" w:rsidRDefault="003751A5">
            <w:pPr>
              <w:spacing w:line="240" w:lineRule="auto"/>
              <w:jc w:val="right"/>
              <w:rPr>
                <w:rFonts w:eastAsia="Times New Roman" w:cs="Arial"/>
                <w:sz w:val="18"/>
                <w:szCs w:val="18"/>
                <w:lang w:eastAsia="da-DK"/>
              </w:rPr>
            </w:pP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5FE0FD84" w14:textId="77777777" w:rsidR="003751A5" w:rsidRDefault="003751A5">
            <w:pPr>
              <w:spacing w:line="240" w:lineRule="auto"/>
              <w:rPr>
                <w:rFonts w:eastAsia="Times New Roman" w:cs="Arial"/>
                <w:sz w:val="18"/>
                <w:szCs w:val="18"/>
                <w:lang w:eastAsia="da-DK"/>
              </w:rPr>
            </w:pPr>
            <w:r w:rsidRPr="00F500BC">
              <w:rPr>
                <w:rFonts w:eastAsia="Times New Roman" w:cs="Arial"/>
                <w:sz w:val="18"/>
                <w:szCs w:val="18"/>
                <w:shd w:val="clear" w:color="auto" w:fill="CCFFFF"/>
                <w:lang w:eastAsia="da-DK"/>
              </w:rPr>
              <w:t>&lt;nr.&gt;</w:t>
            </w:r>
            <w:r>
              <w:rPr>
                <w:rFonts w:eastAsia="Times New Roman" w:cs="Arial"/>
                <w:sz w:val="18"/>
                <w:szCs w:val="18"/>
                <w:lang w:eastAsia="da-DK"/>
              </w:rPr>
              <w:t xml:space="preserve"> </w:t>
            </w:r>
            <w:r>
              <w:rPr>
                <w:rFonts w:eastAsia="Times New Roman" w:cs="Arial"/>
                <w:color w:val="FF0000"/>
                <w:sz w:val="18"/>
                <w:szCs w:val="18"/>
                <w:lang w:eastAsia="da-DK"/>
              </w:rPr>
              <w:t>Angiv akut nr.</w:t>
            </w:r>
          </w:p>
          <w:p w14:paraId="556A9535" w14:textId="77777777" w:rsidR="003751A5" w:rsidRDefault="003751A5">
            <w:pPr>
              <w:spacing w:line="240" w:lineRule="auto"/>
              <w:rPr>
                <w:rFonts w:eastAsia="Times New Roman" w:cs="Arial"/>
                <w:color w:val="000000"/>
                <w:sz w:val="18"/>
                <w:szCs w:val="18"/>
                <w:lang w:eastAsia="da-DK"/>
              </w:rPr>
            </w:pPr>
          </w:p>
        </w:tc>
        <w:tc>
          <w:tcPr>
            <w:tcW w:w="904" w:type="pct"/>
            <w:tcBorders>
              <w:top w:val="single" w:sz="4" w:space="0" w:color="auto"/>
              <w:left w:val="single" w:sz="4" w:space="0" w:color="auto"/>
              <w:bottom w:val="single" w:sz="4" w:space="0" w:color="auto"/>
              <w:right w:val="single" w:sz="4" w:space="0" w:color="auto"/>
            </w:tcBorders>
          </w:tcPr>
          <w:p w14:paraId="74EAED70" w14:textId="77777777" w:rsidR="003751A5" w:rsidRDefault="003751A5">
            <w:pPr>
              <w:spacing w:line="240" w:lineRule="auto"/>
              <w:rPr>
                <w:rFonts w:eastAsia="Times New Roman" w:cs="Arial"/>
                <w:color w:val="FF0000"/>
                <w:sz w:val="18"/>
                <w:szCs w:val="18"/>
                <w:lang w:eastAsia="da-DK"/>
              </w:rPr>
            </w:pPr>
          </w:p>
          <w:p w14:paraId="73A3E40F" w14:textId="77777777" w:rsidR="003751A5" w:rsidRDefault="003751A5">
            <w:pPr>
              <w:spacing w:line="240" w:lineRule="auto"/>
              <w:rPr>
                <w:rFonts w:eastAsia="Times New Roman" w:cs="Arial"/>
                <w:color w:val="FF0000"/>
                <w:sz w:val="18"/>
                <w:szCs w:val="18"/>
                <w:lang w:eastAsia="da-DK"/>
              </w:rPr>
            </w:pPr>
          </w:p>
        </w:tc>
      </w:tr>
      <w:tr w:rsidR="003751A5" w14:paraId="22DF332C"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1A5C3BCC"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Brud på højspændings</w:t>
            </w:r>
            <w:r>
              <w:rPr>
                <w:rFonts w:eastAsia="Times New Roman" w:cs="Arial"/>
                <w:sz w:val="18"/>
                <w:szCs w:val="18"/>
                <w:lang w:eastAsia="da-DK"/>
              </w:rPr>
              <w:softHyphen/>
              <w:t>kabler</w:t>
            </w:r>
          </w:p>
          <w:p w14:paraId="5F6EBAE1" w14:textId="77777777" w:rsidR="003751A5" w:rsidRDefault="003751A5">
            <w:pPr>
              <w:spacing w:line="240" w:lineRule="auto"/>
              <w:rPr>
                <w:rFonts w:eastAsia="Times New Roman" w:cs="Arial"/>
                <w:sz w:val="18"/>
                <w:szCs w:val="18"/>
                <w:lang w:eastAsia="da-DK"/>
              </w:rPr>
            </w:pPr>
          </w:p>
          <w:p w14:paraId="3604254D" w14:textId="77777777" w:rsidR="003751A5" w:rsidRDefault="003751A5">
            <w:pPr>
              <w:spacing w:line="240" w:lineRule="auto"/>
              <w:rPr>
                <w:rFonts w:eastAsia="Times New Roman" w:cs="Arial"/>
                <w:sz w:val="18"/>
                <w:szCs w:val="18"/>
                <w:lang w:eastAsia="da-DK"/>
              </w:rPr>
            </w:pPr>
            <w:r>
              <w:rPr>
                <w:rFonts w:eastAsia="Times New Roman" w:cs="Arial"/>
                <w:sz w:val="18"/>
                <w:szCs w:val="18"/>
                <w:u w:val="single"/>
                <w:lang w:eastAsia="da-DK"/>
              </w:rPr>
              <w:t>Over</w:t>
            </w:r>
            <w:r>
              <w:rPr>
                <w:rFonts w:eastAsia="Times New Roman" w:cs="Arial"/>
                <w:sz w:val="18"/>
                <w:szCs w:val="18"/>
                <w:lang w:eastAsia="da-DK"/>
              </w:rPr>
              <w:t xml:space="preserve"> 10.000 V</w:t>
            </w:r>
          </w:p>
          <w:p w14:paraId="5817D376" w14:textId="643B6B6A" w:rsidR="003751A5" w:rsidRDefault="003751A5">
            <w:pPr>
              <w:spacing w:line="240" w:lineRule="auto"/>
              <w:jc w:val="center"/>
              <w:rPr>
                <w:rFonts w:eastAsia="Times New Roman" w:cs="Arial"/>
                <w:sz w:val="18"/>
                <w:szCs w:val="18"/>
                <w:lang w:eastAsia="da-DK"/>
              </w:rPr>
            </w:pP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25184390"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Ligger minimum 0,70 m – 1,50 m nede.</w:t>
            </w:r>
          </w:p>
          <w:p w14:paraId="2EE4C228"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Advarselsbånd RØD, udvendig kappe RØD.</w:t>
            </w:r>
          </w:p>
          <w:p w14:paraId="18F94004" w14:textId="77777777" w:rsidR="003751A5" w:rsidRDefault="003751A5">
            <w:pPr>
              <w:spacing w:line="240" w:lineRule="auto"/>
              <w:rPr>
                <w:rFonts w:eastAsia="Times New Roman" w:cs="Arial"/>
                <w:sz w:val="18"/>
                <w:szCs w:val="18"/>
                <w:lang w:eastAsia="da-DK"/>
              </w:rPr>
            </w:pPr>
          </w:p>
          <w:p w14:paraId="2D1997D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(Ældre kabler: beskyttet med mursten eller lignende, udvendig kappe BLÅ/SORT/GRÅ)</w:t>
            </w: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49E40540"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Stop arbejdet.</w:t>
            </w:r>
          </w:p>
          <w:p w14:paraId="4BAA4DC7"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Røm område, hvor der er brud.</w:t>
            </w:r>
          </w:p>
          <w:p w14:paraId="5F76A9DA"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Hold afstand og undgå kontakt.</w:t>
            </w:r>
          </w:p>
          <w:p w14:paraId="665EF2E0"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Afbryd strøm, hvis muligt.</w:t>
            </w:r>
          </w:p>
          <w:p w14:paraId="63985DAE"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Lad aldrig området være ubevogtet, hvis der er spænding på.</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74EC209"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Lokalt forsyningsselskab </w:t>
            </w:r>
            <w:r>
              <w:rPr>
                <w:rFonts w:eastAsia="Times New Roman" w:cs="Arial"/>
                <w:kern w:val="28"/>
                <w:sz w:val="18"/>
                <w:szCs w:val="18"/>
                <w:shd w:val="clear" w:color="auto" w:fill="CCFFFF"/>
              </w:rPr>
              <w:t>&lt;navn&gt;</w:t>
            </w:r>
          </w:p>
          <w:p w14:paraId="5376CDB4" w14:textId="77777777" w:rsidR="003751A5" w:rsidRDefault="003751A5">
            <w:pPr>
              <w:spacing w:line="240" w:lineRule="auto"/>
              <w:jc w:val="right"/>
              <w:rPr>
                <w:rFonts w:eastAsia="Times New Roman" w:cs="Arial"/>
                <w:sz w:val="18"/>
                <w:szCs w:val="18"/>
                <w:lang w:eastAsia="da-DK"/>
              </w:rPr>
            </w:pPr>
          </w:p>
          <w:p w14:paraId="0FBE4497"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Evt. politi/brandvæsen</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15A124D" w14:textId="77777777" w:rsidR="003751A5" w:rsidRDefault="003751A5">
            <w:pPr>
              <w:spacing w:line="240" w:lineRule="auto"/>
              <w:rPr>
                <w:rFonts w:eastAsia="Times New Roman" w:cs="Arial"/>
                <w:color w:val="FF0000"/>
                <w:sz w:val="18"/>
                <w:szCs w:val="18"/>
                <w:lang w:eastAsia="da-DK"/>
              </w:rPr>
            </w:pPr>
            <w:r w:rsidRPr="00F500BC">
              <w:rPr>
                <w:rFonts w:eastAsia="Times New Roman" w:cs="Arial"/>
                <w:kern w:val="28"/>
                <w:sz w:val="18"/>
                <w:szCs w:val="18"/>
                <w:shd w:val="clear" w:color="auto" w:fill="CCFFFF"/>
              </w:rPr>
              <w:t>&lt;nr.&gt;</w:t>
            </w:r>
            <w:r>
              <w:rPr>
                <w:rFonts w:eastAsia="Times New Roman" w:cs="Arial"/>
                <w:sz w:val="18"/>
                <w:szCs w:val="18"/>
                <w:lang w:eastAsia="da-DK"/>
              </w:rPr>
              <w:t xml:space="preserve"> </w:t>
            </w:r>
            <w:r>
              <w:rPr>
                <w:rFonts w:eastAsia="Times New Roman" w:cs="Arial"/>
                <w:color w:val="FF0000"/>
                <w:sz w:val="18"/>
                <w:szCs w:val="18"/>
                <w:lang w:eastAsia="da-DK"/>
              </w:rPr>
              <w:t>Angiv akut nr.</w:t>
            </w:r>
          </w:p>
          <w:p w14:paraId="477CC55A" w14:textId="77777777" w:rsidR="003751A5" w:rsidRDefault="003751A5">
            <w:pPr>
              <w:spacing w:line="240" w:lineRule="auto"/>
              <w:rPr>
                <w:rFonts w:eastAsia="Times New Roman" w:cs="Arial"/>
                <w:b/>
                <w:sz w:val="18"/>
                <w:szCs w:val="18"/>
                <w:lang w:eastAsia="da-DK"/>
              </w:rPr>
            </w:pPr>
            <w:r>
              <w:rPr>
                <w:rFonts w:eastAsia="Times New Roman" w:cs="Arial"/>
                <w:b/>
                <w:color w:val="C00000"/>
                <w:sz w:val="18"/>
                <w:szCs w:val="18"/>
                <w:lang w:eastAsia="da-DK"/>
              </w:rPr>
              <w:t>114/112</w:t>
            </w:r>
          </w:p>
        </w:tc>
        <w:tc>
          <w:tcPr>
            <w:tcW w:w="904" w:type="pct"/>
            <w:tcBorders>
              <w:top w:val="single" w:sz="4" w:space="0" w:color="auto"/>
              <w:left w:val="single" w:sz="4" w:space="0" w:color="auto"/>
              <w:bottom w:val="single" w:sz="4" w:space="0" w:color="auto"/>
              <w:right w:val="single" w:sz="4" w:space="0" w:color="auto"/>
            </w:tcBorders>
          </w:tcPr>
          <w:p w14:paraId="1426783B" w14:textId="7860BBD4" w:rsidR="003751A5" w:rsidRDefault="00560A50">
            <w:pPr>
              <w:spacing w:line="240" w:lineRule="auto"/>
              <w:rPr>
                <w:rFonts w:eastAsia="Times New Roman" w:cs="Arial"/>
                <w:color w:val="000000"/>
                <w:sz w:val="18"/>
                <w:szCs w:val="18"/>
                <w:lang w:eastAsia="da-DK"/>
              </w:rPr>
            </w:pPr>
            <w:proofErr w:type="spellStart"/>
            <w:r>
              <w:rPr>
                <w:rFonts w:eastAsia="Times New Roman" w:cs="Arial"/>
                <w:color w:val="000000"/>
                <w:sz w:val="18"/>
                <w:szCs w:val="18"/>
                <w:lang w:eastAsia="da-DK"/>
              </w:rPr>
              <w:t>E</w:t>
            </w:r>
            <w:r w:rsidRPr="00560A50">
              <w:rPr>
                <w:rFonts w:eastAsia="Times New Roman" w:cs="Arial"/>
                <w:color w:val="000000"/>
                <w:sz w:val="18"/>
                <w:szCs w:val="18"/>
                <w:lang w:eastAsia="da-DK"/>
              </w:rPr>
              <w:t>lsikkerhedsloven</w:t>
            </w:r>
            <w:proofErr w:type="spellEnd"/>
          </w:p>
        </w:tc>
      </w:tr>
      <w:tr w:rsidR="003751A5" w14:paraId="441D140C"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7BADA40"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Brud på lavspændings-kabler</w:t>
            </w:r>
          </w:p>
          <w:p w14:paraId="0653BD18" w14:textId="77777777" w:rsidR="003751A5" w:rsidRDefault="003751A5">
            <w:pPr>
              <w:spacing w:line="240" w:lineRule="auto"/>
              <w:rPr>
                <w:rFonts w:eastAsia="Times New Roman" w:cs="Arial"/>
                <w:sz w:val="18"/>
                <w:szCs w:val="18"/>
                <w:lang w:eastAsia="da-DK"/>
              </w:rPr>
            </w:pPr>
          </w:p>
          <w:p w14:paraId="5589EE26" w14:textId="5694A323" w:rsidR="003751A5" w:rsidRDefault="003751A5">
            <w:pPr>
              <w:spacing w:line="240" w:lineRule="auto"/>
              <w:jc w:val="center"/>
              <w:rPr>
                <w:rFonts w:eastAsia="Times New Roman" w:cs="Arial"/>
                <w:sz w:val="18"/>
                <w:szCs w:val="18"/>
                <w:lang w:eastAsia="da-DK"/>
              </w:rPr>
            </w:pPr>
            <w:r>
              <w:rPr>
                <w:rFonts w:eastAsia="Times New Roman" w:cs="Arial"/>
                <w:sz w:val="18"/>
                <w:szCs w:val="18"/>
                <w:u w:val="single"/>
                <w:lang w:eastAsia="da-DK"/>
              </w:rPr>
              <w:t>Under</w:t>
            </w:r>
            <w:r>
              <w:rPr>
                <w:rFonts w:eastAsia="Times New Roman" w:cs="Arial"/>
                <w:sz w:val="18"/>
                <w:szCs w:val="18"/>
                <w:lang w:eastAsia="da-DK"/>
              </w:rPr>
              <w:t xml:space="preserve"> 10.000 V </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27821CF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 xml:space="preserve">Ligger minimum 0,35 – 1,00 m nede. </w:t>
            </w:r>
          </w:p>
          <w:p w14:paraId="459F1969"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 xml:space="preserve">Ved dybde 0,35 m, så brug af kabelrør/ svært </w:t>
            </w:r>
            <w:proofErr w:type="spellStart"/>
            <w:r>
              <w:rPr>
                <w:rFonts w:eastAsia="Times New Roman" w:cs="Arial"/>
                <w:sz w:val="18"/>
                <w:szCs w:val="18"/>
                <w:lang w:eastAsia="da-DK"/>
              </w:rPr>
              <w:t>plastdækbånd</w:t>
            </w:r>
            <w:proofErr w:type="spellEnd"/>
            <w:r>
              <w:rPr>
                <w:rFonts w:eastAsia="Times New Roman" w:cs="Arial"/>
                <w:sz w:val="18"/>
                <w:szCs w:val="18"/>
                <w:lang w:eastAsia="da-DK"/>
              </w:rPr>
              <w:t>.</w:t>
            </w:r>
          </w:p>
          <w:p w14:paraId="039EA285"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Advarselsbånd RØD, udvendig kappe GRÅ.</w:t>
            </w:r>
          </w:p>
          <w:p w14:paraId="77CD85D4" w14:textId="77777777" w:rsidR="003751A5" w:rsidRDefault="003751A5">
            <w:pPr>
              <w:spacing w:line="240" w:lineRule="auto"/>
              <w:rPr>
                <w:rFonts w:eastAsia="Times New Roman" w:cs="Arial"/>
                <w:sz w:val="18"/>
                <w:szCs w:val="18"/>
                <w:lang w:eastAsia="da-DK"/>
              </w:rPr>
            </w:pPr>
          </w:p>
          <w:p w14:paraId="22941B17"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(Lidt ældre kabler: Advarselsbånd GUL evt. mærket ”Stærkstrøm”, udvendige kappe SORT).</w:t>
            </w: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26E00B9C"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Stop arbejdet.</w:t>
            </w:r>
          </w:p>
          <w:p w14:paraId="7C2A39BB"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Undgå kontakt.</w:t>
            </w:r>
          </w:p>
          <w:p w14:paraId="7AF5C7D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Afbryd strøm, hvis muligt.</w:t>
            </w:r>
          </w:p>
          <w:p w14:paraId="4201A97A"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Lad aldrig området være ubevogtet, hvis der er spænding på.</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54CF83B6"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Lokalt forsyningsselskab </w:t>
            </w:r>
            <w:r>
              <w:rPr>
                <w:rFonts w:eastAsia="Times New Roman" w:cs="Arial"/>
                <w:kern w:val="28"/>
                <w:sz w:val="18"/>
                <w:szCs w:val="18"/>
                <w:shd w:val="clear" w:color="auto" w:fill="CCFFFF"/>
              </w:rPr>
              <w:t>&lt;navn&gt;</w:t>
            </w:r>
          </w:p>
          <w:p w14:paraId="37FCC784" w14:textId="77777777" w:rsidR="003751A5" w:rsidRDefault="003751A5">
            <w:pPr>
              <w:spacing w:line="240" w:lineRule="auto"/>
              <w:jc w:val="right"/>
              <w:rPr>
                <w:rFonts w:eastAsia="Times New Roman" w:cs="Arial"/>
                <w:sz w:val="18"/>
                <w:szCs w:val="18"/>
                <w:lang w:eastAsia="da-DK"/>
              </w:rPr>
            </w:pPr>
          </w:p>
          <w:p w14:paraId="777EEA17" w14:textId="77777777" w:rsidR="003751A5" w:rsidRDefault="003751A5">
            <w:pPr>
              <w:spacing w:line="240" w:lineRule="auto"/>
              <w:jc w:val="right"/>
              <w:rPr>
                <w:rFonts w:eastAsia="Times New Roman" w:cs="Arial"/>
                <w:sz w:val="18"/>
                <w:szCs w:val="18"/>
                <w:lang w:eastAsia="da-DK"/>
              </w:rPr>
            </w:pP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5AE77E13" w14:textId="77777777" w:rsidR="003751A5" w:rsidRDefault="003751A5">
            <w:pPr>
              <w:spacing w:line="240" w:lineRule="auto"/>
              <w:rPr>
                <w:rFonts w:eastAsia="Times New Roman" w:cs="Arial"/>
                <w:sz w:val="18"/>
                <w:szCs w:val="18"/>
                <w:lang w:eastAsia="da-DK"/>
              </w:rPr>
            </w:pPr>
            <w:r>
              <w:rPr>
                <w:rFonts w:eastAsia="Times New Roman" w:cs="Arial"/>
                <w:kern w:val="28"/>
                <w:sz w:val="18"/>
                <w:szCs w:val="18"/>
                <w:shd w:val="clear" w:color="auto" w:fill="CCFFFF"/>
              </w:rPr>
              <w:t>&lt;nr.&gt;</w:t>
            </w:r>
            <w:r>
              <w:rPr>
                <w:rFonts w:eastAsia="Times New Roman" w:cs="Arial"/>
                <w:sz w:val="18"/>
                <w:szCs w:val="18"/>
                <w:lang w:eastAsia="da-DK"/>
              </w:rPr>
              <w:t xml:space="preserve"> </w:t>
            </w:r>
            <w:r>
              <w:rPr>
                <w:rFonts w:eastAsia="Times New Roman" w:cs="Arial"/>
                <w:color w:val="FF0000"/>
                <w:sz w:val="18"/>
                <w:szCs w:val="18"/>
                <w:lang w:eastAsia="da-DK"/>
              </w:rPr>
              <w:t>Angiv akut nr.</w:t>
            </w:r>
          </w:p>
          <w:p w14:paraId="7DDC7358" w14:textId="77777777" w:rsidR="003751A5" w:rsidRDefault="003751A5">
            <w:pPr>
              <w:spacing w:line="240" w:lineRule="auto"/>
              <w:rPr>
                <w:rFonts w:eastAsia="Times New Roman" w:cs="Arial"/>
                <w:sz w:val="18"/>
                <w:szCs w:val="18"/>
                <w:lang w:eastAsia="da-DK"/>
              </w:rPr>
            </w:pPr>
          </w:p>
          <w:p w14:paraId="0D41EC03" w14:textId="77777777" w:rsidR="003751A5" w:rsidRDefault="003751A5">
            <w:pPr>
              <w:spacing w:line="240" w:lineRule="auto"/>
              <w:rPr>
                <w:rFonts w:eastAsia="Times New Roman" w:cs="Arial"/>
                <w:sz w:val="18"/>
                <w:szCs w:val="18"/>
                <w:lang w:eastAsia="da-DK"/>
              </w:rPr>
            </w:pPr>
          </w:p>
          <w:p w14:paraId="3507D814" w14:textId="77777777" w:rsidR="003751A5" w:rsidRDefault="003751A5">
            <w:pPr>
              <w:spacing w:line="240" w:lineRule="auto"/>
              <w:rPr>
                <w:rFonts w:eastAsia="Times New Roman" w:cs="Arial"/>
                <w:sz w:val="18"/>
                <w:szCs w:val="18"/>
                <w:lang w:eastAsia="da-DK"/>
              </w:rPr>
            </w:pPr>
          </w:p>
          <w:p w14:paraId="08F93875" w14:textId="77777777" w:rsidR="003751A5" w:rsidRDefault="003751A5">
            <w:pPr>
              <w:spacing w:line="240" w:lineRule="auto"/>
              <w:rPr>
                <w:rFonts w:eastAsia="Times New Roman" w:cs="Arial"/>
                <w:sz w:val="18"/>
                <w:szCs w:val="18"/>
                <w:lang w:eastAsia="da-DK"/>
              </w:rPr>
            </w:pPr>
          </w:p>
        </w:tc>
        <w:tc>
          <w:tcPr>
            <w:tcW w:w="904" w:type="pct"/>
            <w:tcBorders>
              <w:top w:val="single" w:sz="4" w:space="0" w:color="auto"/>
              <w:left w:val="single" w:sz="4" w:space="0" w:color="auto"/>
              <w:bottom w:val="single" w:sz="4" w:space="0" w:color="auto"/>
              <w:right w:val="single" w:sz="4" w:space="0" w:color="auto"/>
            </w:tcBorders>
            <w:hideMark/>
          </w:tcPr>
          <w:p w14:paraId="5BF79507" w14:textId="6ED28291" w:rsidR="003751A5" w:rsidRDefault="00560A50">
            <w:pPr>
              <w:spacing w:line="240" w:lineRule="auto"/>
              <w:rPr>
                <w:rFonts w:eastAsia="Times New Roman" w:cs="Arial"/>
                <w:color w:val="000000"/>
                <w:sz w:val="18"/>
                <w:szCs w:val="18"/>
                <w:lang w:eastAsia="da-DK"/>
              </w:rPr>
            </w:pPr>
            <w:proofErr w:type="spellStart"/>
            <w:r w:rsidRPr="00560A50">
              <w:rPr>
                <w:rFonts w:eastAsia="Times New Roman" w:cs="Arial"/>
                <w:color w:val="000000"/>
                <w:sz w:val="18"/>
                <w:szCs w:val="18"/>
                <w:lang w:eastAsia="da-DK"/>
              </w:rPr>
              <w:t>Elsikkerhedsloven</w:t>
            </w:r>
            <w:proofErr w:type="spellEnd"/>
          </w:p>
        </w:tc>
      </w:tr>
      <w:tr w:rsidR="003751A5" w14:paraId="31C492AB"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2A96D66B"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Brud på lyslederkabler</w:t>
            </w:r>
          </w:p>
          <w:p w14:paraId="77AC9A57" w14:textId="77777777" w:rsidR="003751A5" w:rsidRDefault="003751A5">
            <w:pPr>
              <w:spacing w:line="240" w:lineRule="auto"/>
              <w:rPr>
                <w:rFonts w:eastAsia="Times New Roman" w:cs="Arial"/>
                <w:sz w:val="18"/>
                <w:szCs w:val="18"/>
                <w:lang w:eastAsia="da-DK"/>
              </w:rPr>
            </w:pP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33A9E2C8"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Lysledere ligger ofte i Ø40-70 trækrør (røde) eller alene (gule/sorte).</w:t>
            </w: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76DF125"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Ledninger må ikke berøres.</w:t>
            </w:r>
          </w:p>
          <w:p w14:paraId="6FC8CDCA"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 xml:space="preserve">Ender </w:t>
            </w:r>
            <w:proofErr w:type="spellStart"/>
            <w:r>
              <w:rPr>
                <w:rFonts w:eastAsia="Times New Roman" w:cs="Arial"/>
                <w:sz w:val="18"/>
                <w:szCs w:val="18"/>
                <w:lang w:eastAsia="da-DK"/>
              </w:rPr>
              <w:t>frigraves</w:t>
            </w:r>
            <w:proofErr w:type="spellEnd"/>
            <w:r>
              <w:rPr>
                <w:rFonts w:eastAsia="Times New Roman" w:cs="Arial"/>
                <w:sz w:val="18"/>
                <w:szCs w:val="18"/>
                <w:lang w:eastAsia="da-DK"/>
              </w:rPr>
              <w:t xml:space="preserve"> og pakkes ind i plastic.</w:t>
            </w:r>
          </w:p>
          <w:p w14:paraId="058BA4D0"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Ledningsejer står ofte på kabel/rør.</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593E7EBA"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Ledningsejer </w:t>
            </w:r>
            <w:r>
              <w:rPr>
                <w:rFonts w:eastAsia="Times New Roman" w:cs="Arial"/>
                <w:kern w:val="28"/>
                <w:sz w:val="18"/>
                <w:szCs w:val="18"/>
                <w:shd w:val="clear" w:color="auto" w:fill="CCFFFF"/>
              </w:rPr>
              <w:t>&lt;navn&gt;</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4D908421" w14:textId="77777777" w:rsidR="003751A5" w:rsidRDefault="003751A5">
            <w:pPr>
              <w:spacing w:line="240" w:lineRule="auto"/>
              <w:rPr>
                <w:rFonts w:eastAsia="Times New Roman" w:cs="Arial"/>
                <w:sz w:val="18"/>
                <w:szCs w:val="18"/>
                <w:lang w:eastAsia="da-DK"/>
              </w:rPr>
            </w:pPr>
            <w:r>
              <w:rPr>
                <w:rFonts w:eastAsia="Times New Roman" w:cs="Arial"/>
                <w:kern w:val="28"/>
                <w:sz w:val="18"/>
                <w:szCs w:val="18"/>
                <w:shd w:val="clear" w:color="auto" w:fill="CCFFFF"/>
              </w:rPr>
              <w:t>&lt;nr.&gt;</w:t>
            </w:r>
            <w:r>
              <w:rPr>
                <w:rFonts w:eastAsia="Times New Roman" w:cs="Arial"/>
                <w:sz w:val="18"/>
                <w:szCs w:val="18"/>
                <w:lang w:eastAsia="da-DK"/>
              </w:rPr>
              <w:t xml:space="preserve"> </w:t>
            </w:r>
            <w:r>
              <w:rPr>
                <w:rFonts w:eastAsia="Times New Roman" w:cs="Arial"/>
                <w:color w:val="FF0000"/>
                <w:sz w:val="18"/>
                <w:szCs w:val="18"/>
                <w:lang w:eastAsia="da-DK"/>
              </w:rPr>
              <w:t>Angiv akut nr.</w:t>
            </w:r>
          </w:p>
          <w:p w14:paraId="3C29C8AB" w14:textId="77777777" w:rsidR="003751A5" w:rsidRDefault="003751A5">
            <w:pPr>
              <w:spacing w:line="240" w:lineRule="auto"/>
              <w:rPr>
                <w:rFonts w:eastAsia="Times New Roman" w:cs="Arial"/>
                <w:sz w:val="18"/>
                <w:szCs w:val="18"/>
                <w:lang w:eastAsia="da-DK"/>
              </w:rPr>
            </w:pPr>
          </w:p>
          <w:p w14:paraId="2A042A6E" w14:textId="77777777" w:rsidR="003751A5" w:rsidRDefault="003751A5">
            <w:pPr>
              <w:spacing w:line="240" w:lineRule="auto"/>
              <w:rPr>
                <w:rFonts w:eastAsia="Times New Roman" w:cs="Arial"/>
                <w:sz w:val="18"/>
                <w:szCs w:val="18"/>
                <w:lang w:eastAsia="da-DK"/>
              </w:rPr>
            </w:pPr>
          </w:p>
        </w:tc>
        <w:tc>
          <w:tcPr>
            <w:tcW w:w="904" w:type="pct"/>
            <w:tcBorders>
              <w:top w:val="single" w:sz="4" w:space="0" w:color="auto"/>
              <w:left w:val="single" w:sz="4" w:space="0" w:color="auto"/>
              <w:bottom w:val="single" w:sz="4" w:space="0" w:color="auto"/>
              <w:right w:val="single" w:sz="4" w:space="0" w:color="auto"/>
            </w:tcBorders>
          </w:tcPr>
          <w:p w14:paraId="7CDC7D6C" w14:textId="77777777" w:rsidR="003751A5" w:rsidRDefault="003751A5">
            <w:pPr>
              <w:spacing w:line="240" w:lineRule="auto"/>
              <w:rPr>
                <w:rFonts w:eastAsia="Times New Roman" w:cs="Arial"/>
                <w:color w:val="000000"/>
                <w:sz w:val="18"/>
                <w:szCs w:val="18"/>
                <w:lang w:eastAsia="da-DK"/>
              </w:rPr>
            </w:pPr>
          </w:p>
        </w:tc>
      </w:tr>
      <w:tr w:rsidR="003751A5" w14:paraId="248DBBD3"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5D3B7C77"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Brud på telekabler/IT</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4E22D2F9"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Telekabler er oftest orange/gule (evt. sorte).</w:t>
            </w: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290469F5"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Er ikke strømførende, er ikke farlige.</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2961AB21"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Teleselskab </w:t>
            </w:r>
            <w:r>
              <w:rPr>
                <w:rFonts w:eastAsia="Times New Roman" w:cs="Arial"/>
                <w:kern w:val="28"/>
                <w:sz w:val="18"/>
                <w:szCs w:val="18"/>
                <w:shd w:val="clear" w:color="auto" w:fill="CCFFFF"/>
              </w:rPr>
              <w:t>&lt;navn&gt;</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22EEE3A3" w14:textId="77777777" w:rsidR="003751A5" w:rsidRDefault="003751A5">
            <w:pPr>
              <w:spacing w:line="240" w:lineRule="auto"/>
              <w:rPr>
                <w:rFonts w:eastAsia="Times New Roman" w:cs="Arial"/>
                <w:sz w:val="18"/>
                <w:szCs w:val="18"/>
                <w:lang w:eastAsia="da-DK"/>
              </w:rPr>
            </w:pPr>
            <w:r>
              <w:rPr>
                <w:rFonts w:eastAsia="Times New Roman" w:cs="Arial"/>
                <w:kern w:val="28"/>
                <w:sz w:val="18"/>
                <w:szCs w:val="18"/>
                <w:shd w:val="clear" w:color="auto" w:fill="CCFFFF"/>
              </w:rPr>
              <w:t>&lt;nr.&gt;</w:t>
            </w:r>
            <w:r>
              <w:rPr>
                <w:rFonts w:eastAsia="Times New Roman" w:cs="Arial"/>
                <w:sz w:val="18"/>
                <w:szCs w:val="18"/>
                <w:lang w:eastAsia="da-DK"/>
              </w:rPr>
              <w:t xml:space="preserve"> </w:t>
            </w:r>
            <w:r>
              <w:rPr>
                <w:rFonts w:eastAsia="Times New Roman" w:cs="Arial"/>
                <w:color w:val="FF0000"/>
                <w:sz w:val="18"/>
                <w:szCs w:val="18"/>
                <w:lang w:eastAsia="da-DK"/>
              </w:rPr>
              <w:t>Angiv akut nr.</w:t>
            </w:r>
          </w:p>
        </w:tc>
        <w:tc>
          <w:tcPr>
            <w:tcW w:w="904" w:type="pct"/>
            <w:tcBorders>
              <w:top w:val="single" w:sz="4" w:space="0" w:color="auto"/>
              <w:left w:val="single" w:sz="4" w:space="0" w:color="auto"/>
              <w:bottom w:val="single" w:sz="4" w:space="0" w:color="auto"/>
              <w:right w:val="single" w:sz="4" w:space="0" w:color="auto"/>
            </w:tcBorders>
          </w:tcPr>
          <w:p w14:paraId="419FA51A" w14:textId="77777777" w:rsidR="003751A5" w:rsidRDefault="003751A5">
            <w:pPr>
              <w:spacing w:line="240" w:lineRule="auto"/>
              <w:rPr>
                <w:rFonts w:eastAsia="Times New Roman" w:cs="Arial"/>
                <w:color w:val="000000"/>
                <w:sz w:val="18"/>
                <w:szCs w:val="18"/>
                <w:lang w:eastAsia="da-DK"/>
              </w:rPr>
            </w:pPr>
          </w:p>
        </w:tc>
      </w:tr>
      <w:tr w:rsidR="003751A5" w14:paraId="1DF9350C"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6C6B5E46"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Brud på uidentificeret ledning</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E0C8E5A" w14:textId="77777777" w:rsidR="003751A5" w:rsidRDefault="003751A5">
            <w:pPr>
              <w:spacing w:line="240" w:lineRule="auto"/>
              <w:jc w:val="center"/>
              <w:rPr>
                <w:rFonts w:eastAsia="Times New Roman" w:cs="Arial"/>
                <w:sz w:val="18"/>
                <w:szCs w:val="18"/>
                <w:lang w:eastAsia="da-DK"/>
              </w:rPr>
            </w:pPr>
          </w:p>
          <w:p w14:paraId="72BDF453" w14:textId="145AD60B" w:rsidR="003751A5" w:rsidRDefault="003751A5">
            <w:pPr>
              <w:spacing w:line="240" w:lineRule="auto"/>
              <w:jc w:val="center"/>
              <w:rPr>
                <w:rFonts w:eastAsia="Times New Roman" w:cs="Arial"/>
                <w:sz w:val="18"/>
                <w:szCs w:val="18"/>
                <w:lang w:eastAsia="da-DK"/>
              </w:rPr>
            </w:pPr>
          </w:p>
          <w:p w14:paraId="7C530810" w14:textId="77777777" w:rsidR="003751A5" w:rsidRDefault="003751A5">
            <w:pPr>
              <w:spacing w:line="240" w:lineRule="auto"/>
              <w:jc w:val="center"/>
              <w:rPr>
                <w:rFonts w:eastAsia="Times New Roman" w:cs="Arial"/>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8694E04"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Stop arbejdet. Kontakt arbejdsmiljøkoordinator (AMK-B)</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AE2C134"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Arbejdsleder/formand </w:t>
            </w:r>
            <w:r>
              <w:rPr>
                <w:rFonts w:eastAsia="Times New Roman" w:cs="Arial"/>
                <w:kern w:val="28"/>
                <w:sz w:val="18"/>
                <w:szCs w:val="18"/>
                <w:shd w:val="clear" w:color="auto" w:fill="CCFFFF"/>
              </w:rPr>
              <w:t>&lt;navn&gt;</w:t>
            </w:r>
          </w:p>
          <w:p w14:paraId="081AA1E4"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Arbejdsmiljøkoordinator (AMK-B) </w:t>
            </w:r>
            <w:r>
              <w:rPr>
                <w:rFonts w:eastAsia="Times New Roman" w:cs="Arial"/>
                <w:kern w:val="28"/>
                <w:sz w:val="18"/>
                <w:szCs w:val="18"/>
                <w:shd w:val="clear" w:color="auto" w:fill="CCFFFF"/>
              </w:rPr>
              <w:t>&lt;navn&gt;</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00C14B93" w14:textId="77777777" w:rsidR="003751A5" w:rsidRDefault="003751A5">
            <w:pPr>
              <w:spacing w:line="240" w:lineRule="auto"/>
              <w:rPr>
                <w:rFonts w:eastAsia="Times New Roman" w:cs="Arial"/>
                <w:sz w:val="18"/>
                <w:szCs w:val="18"/>
                <w:lang w:eastAsia="da-DK"/>
              </w:rPr>
            </w:pPr>
            <w:r>
              <w:rPr>
                <w:rFonts w:eastAsia="Times New Roman" w:cs="Arial"/>
                <w:kern w:val="28"/>
                <w:sz w:val="18"/>
                <w:szCs w:val="18"/>
                <w:shd w:val="clear" w:color="auto" w:fill="CCFFFF"/>
              </w:rPr>
              <w:t>&lt;nr.&gt;</w:t>
            </w:r>
            <w:r>
              <w:rPr>
                <w:rFonts w:eastAsia="Times New Roman" w:cs="Arial"/>
                <w:sz w:val="18"/>
                <w:szCs w:val="18"/>
                <w:lang w:eastAsia="da-DK"/>
              </w:rPr>
              <w:t xml:space="preserve"> </w:t>
            </w:r>
            <w:r>
              <w:rPr>
                <w:rFonts w:eastAsia="Times New Roman" w:cs="Arial"/>
                <w:color w:val="FF0000"/>
                <w:sz w:val="18"/>
                <w:szCs w:val="18"/>
                <w:lang w:eastAsia="da-DK"/>
              </w:rPr>
              <w:t>Angiv akut nr.</w:t>
            </w:r>
          </w:p>
          <w:p w14:paraId="127CEC2B" w14:textId="77777777" w:rsidR="003751A5" w:rsidRDefault="003751A5">
            <w:pPr>
              <w:spacing w:line="240" w:lineRule="auto"/>
              <w:rPr>
                <w:rFonts w:eastAsia="Times New Roman" w:cs="Arial"/>
                <w:sz w:val="18"/>
                <w:szCs w:val="18"/>
                <w:lang w:eastAsia="da-DK"/>
              </w:rPr>
            </w:pPr>
          </w:p>
        </w:tc>
        <w:tc>
          <w:tcPr>
            <w:tcW w:w="904" w:type="pct"/>
            <w:tcBorders>
              <w:top w:val="single" w:sz="4" w:space="0" w:color="auto"/>
              <w:left w:val="single" w:sz="4" w:space="0" w:color="auto"/>
              <w:bottom w:val="single" w:sz="4" w:space="0" w:color="auto"/>
              <w:right w:val="single" w:sz="4" w:space="0" w:color="auto"/>
            </w:tcBorders>
          </w:tcPr>
          <w:p w14:paraId="5D7CF614" w14:textId="77777777" w:rsidR="003751A5" w:rsidRDefault="003751A5">
            <w:pPr>
              <w:spacing w:line="240" w:lineRule="auto"/>
              <w:rPr>
                <w:rFonts w:eastAsia="Times New Roman" w:cs="Arial"/>
                <w:color w:val="000000"/>
                <w:sz w:val="18"/>
                <w:szCs w:val="18"/>
                <w:lang w:eastAsia="da-DK"/>
              </w:rPr>
            </w:pPr>
          </w:p>
        </w:tc>
      </w:tr>
      <w:tr w:rsidR="003751A5" w14:paraId="60FAC9C7"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7C74CBF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Brud på vandledning</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27C2F025" w14:textId="77777777" w:rsidR="003751A5" w:rsidRDefault="003751A5">
            <w:pPr>
              <w:spacing w:line="240" w:lineRule="auto"/>
              <w:rPr>
                <w:rFonts w:eastAsia="Times New Roman" w:cs="Arial"/>
                <w:sz w:val="18"/>
                <w:szCs w:val="18"/>
                <w:lang w:eastAsia="da-DK"/>
              </w:rPr>
            </w:pPr>
          </w:p>
          <w:p w14:paraId="7C8394AD" w14:textId="7BD224F5" w:rsidR="003751A5" w:rsidRDefault="003751A5">
            <w:pPr>
              <w:spacing w:line="240" w:lineRule="auto"/>
              <w:jc w:val="center"/>
              <w:rPr>
                <w:rFonts w:eastAsia="Times New Roman" w:cs="Arial"/>
                <w:sz w:val="18"/>
                <w:szCs w:val="18"/>
                <w:lang w:eastAsia="da-DK"/>
              </w:rPr>
            </w:pPr>
          </w:p>
          <w:p w14:paraId="5EEBBDDC" w14:textId="77777777" w:rsidR="003751A5" w:rsidRDefault="003751A5">
            <w:pPr>
              <w:spacing w:line="240" w:lineRule="auto"/>
              <w:rPr>
                <w:rFonts w:eastAsia="Times New Roman" w:cs="Arial"/>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4DF9B6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Stop arbejdet</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615AA420"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Lokalt forsyningsselskab </w:t>
            </w:r>
            <w:r>
              <w:rPr>
                <w:rFonts w:eastAsia="Times New Roman" w:cs="Arial"/>
                <w:kern w:val="28"/>
                <w:sz w:val="18"/>
                <w:szCs w:val="18"/>
                <w:shd w:val="clear" w:color="auto" w:fill="CCFFFF"/>
              </w:rPr>
              <w:t>&lt;navn&gt;</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6D573F4E" w14:textId="77777777" w:rsidR="003751A5" w:rsidRDefault="003751A5">
            <w:pPr>
              <w:spacing w:line="240" w:lineRule="auto"/>
              <w:rPr>
                <w:rFonts w:eastAsia="Times New Roman" w:cs="Arial"/>
                <w:sz w:val="18"/>
                <w:szCs w:val="18"/>
                <w:lang w:eastAsia="da-DK"/>
              </w:rPr>
            </w:pPr>
            <w:r>
              <w:rPr>
                <w:rFonts w:eastAsia="Times New Roman" w:cs="Arial"/>
                <w:kern w:val="28"/>
                <w:sz w:val="18"/>
                <w:szCs w:val="18"/>
                <w:shd w:val="clear" w:color="auto" w:fill="CCFFFF"/>
              </w:rPr>
              <w:t>&lt;nr.&gt;</w:t>
            </w:r>
            <w:r>
              <w:rPr>
                <w:rFonts w:eastAsia="Times New Roman" w:cs="Arial"/>
                <w:sz w:val="18"/>
                <w:szCs w:val="18"/>
                <w:lang w:eastAsia="da-DK"/>
              </w:rPr>
              <w:t xml:space="preserve"> </w:t>
            </w:r>
            <w:r>
              <w:rPr>
                <w:rFonts w:eastAsia="Times New Roman" w:cs="Arial"/>
                <w:color w:val="FF0000"/>
                <w:sz w:val="18"/>
                <w:szCs w:val="18"/>
                <w:lang w:eastAsia="da-DK"/>
              </w:rPr>
              <w:t>Angiv akut nr.</w:t>
            </w:r>
          </w:p>
        </w:tc>
        <w:tc>
          <w:tcPr>
            <w:tcW w:w="904" w:type="pct"/>
            <w:tcBorders>
              <w:top w:val="single" w:sz="4" w:space="0" w:color="auto"/>
              <w:left w:val="single" w:sz="4" w:space="0" w:color="auto"/>
              <w:bottom w:val="single" w:sz="4" w:space="0" w:color="auto"/>
              <w:right w:val="single" w:sz="4" w:space="0" w:color="auto"/>
            </w:tcBorders>
          </w:tcPr>
          <w:p w14:paraId="472491D1" w14:textId="77777777" w:rsidR="003751A5" w:rsidRDefault="003751A5">
            <w:pPr>
              <w:spacing w:line="240" w:lineRule="auto"/>
              <w:rPr>
                <w:rFonts w:eastAsia="Times New Roman" w:cs="Arial"/>
                <w:color w:val="000000"/>
                <w:sz w:val="18"/>
                <w:szCs w:val="18"/>
                <w:lang w:eastAsia="da-DK"/>
              </w:rPr>
            </w:pPr>
          </w:p>
        </w:tc>
      </w:tr>
      <w:tr w:rsidR="003751A5" w14:paraId="37F0F8E8"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01BC2BE"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lastRenderedPageBreak/>
              <w:t>Tingskade</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40AB8A3"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Ved påkørsel af konstruktioner med risiko for efterfølgende personskade (stilladser, trappetårne m.m.) el.lign.</w:t>
            </w: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7A59EEDF"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Stop arbejdet.</w:t>
            </w:r>
          </w:p>
          <w:p w14:paraId="672DE0EA"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Evakuér området.</w:t>
            </w:r>
          </w:p>
          <w:p w14:paraId="661A4D3E"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Kontakt arbejdsmiljøkoordinator.</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1A12345E"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Arbejdsmiljøkoordinator (AMK-B) </w:t>
            </w:r>
            <w:r>
              <w:rPr>
                <w:rFonts w:eastAsia="Times New Roman" w:cs="Arial"/>
                <w:kern w:val="28"/>
                <w:sz w:val="18"/>
                <w:szCs w:val="18"/>
                <w:shd w:val="clear" w:color="auto" w:fill="CCFFFF"/>
              </w:rPr>
              <w:t>&lt;navn&gt;</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476FC2C1" w14:textId="77777777" w:rsidR="003751A5" w:rsidRDefault="003751A5">
            <w:pPr>
              <w:spacing w:line="240" w:lineRule="auto"/>
              <w:rPr>
                <w:rFonts w:eastAsia="Times New Roman" w:cs="Arial"/>
                <w:sz w:val="18"/>
                <w:szCs w:val="18"/>
                <w:lang w:eastAsia="da-DK"/>
              </w:rPr>
            </w:pPr>
            <w:r>
              <w:rPr>
                <w:rFonts w:eastAsia="Times New Roman" w:cs="Arial"/>
                <w:kern w:val="28"/>
                <w:sz w:val="18"/>
                <w:szCs w:val="18"/>
                <w:shd w:val="clear" w:color="auto" w:fill="CCFFFF"/>
              </w:rPr>
              <w:t>&lt;nr.&gt;</w:t>
            </w:r>
            <w:r>
              <w:t xml:space="preserve"> </w:t>
            </w:r>
            <w:r>
              <w:rPr>
                <w:rFonts w:eastAsia="Times New Roman" w:cs="Arial"/>
                <w:color w:val="FF0000"/>
                <w:sz w:val="18"/>
                <w:szCs w:val="18"/>
                <w:lang w:eastAsia="da-DK"/>
              </w:rPr>
              <w:t>Angiv akut nr.</w:t>
            </w:r>
          </w:p>
          <w:p w14:paraId="258F4054" w14:textId="77777777" w:rsidR="003751A5" w:rsidRDefault="003751A5">
            <w:pPr>
              <w:spacing w:line="240" w:lineRule="auto"/>
              <w:rPr>
                <w:rFonts w:eastAsia="Times New Roman" w:cs="Arial"/>
                <w:sz w:val="18"/>
                <w:szCs w:val="18"/>
                <w:lang w:eastAsia="da-DK"/>
              </w:rPr>
            </w:pPr>
          </w:p>
        </w:tc>
        <w:tc>
          <w:tcPr>
            <w:tcW w:w="904" w:type="pct"/>
            <w:tcBorders>
              <w:top w:val="single" w:sz="4" w:space="0" w:color="auto"/>
              <w:left w:val="single" w:sz="4" w:space="0" w:color="auto"/>
              <w:bottom w:val="single" w:sz="4" w:space="0" w:color="auto"/>
              <w:right w:val="single" w:sz="4" w:space="0" w:color="auto"/>
            </w:tcBorders>
          </w:tcPr>
          <w:p w14:paraId="03A3A4AB" w14:textId="77777777" w:rsidR="003751A5" w:rsidRDefault="003751A5">
            <w:pPr>
              <w:spacing w:line="240" w:lineRule="auto"/>
              <w:rPr>
                <w:rFonts w:eastAsia="Times New Roman" w:cs="Arial"/>
                <w:color w:val="000000"/>
                <w:sz w:val="18"/>
                <w:szCs w:val="18"/>
                <w:lang w:eastAsia="da-DK"/>
              </w:rPr>
            </w:pPr>
          </w:p>
        </w:tc>
      </w:tr>
      <w:tr w:rsidR="003751A5" w14:paraId="2725D27B" w14:textId="77777777" w:rsidTr="003751A5">
        <w:trPr>
          <w:cantSplit/>
        </w:trPr>
        <w:tc>
          <w:tcPr>
            <w:tcW w:w="530"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3289AC61"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Kemikalieudslip</w:t>
            </w:r>
          </w:p>
        </w:tc>
        <w:tc>
          <w:tcPr>
            <w:tcW w:w="995"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tcPr>
          <w:p w14:paraId="66A6E5BE" w14:textId="47E0B75A" w:rsidR="003751A5" w:rsidRDefault="003751A5">
            <w:pPr>
              <w:spacing w:line="240" w:lineRule="auto"/>
              <w:jc w:val="center"/>
              <w:rPr>
                <w:rFonts w:eastAsia="Times New Roman" w:cs="Arial"/>
                <w:sz w:val="18"/>
                <w:szCs w:val="18"/>
                <w:lang w:eastAsia="da-DK"/>
              </w:rPr>
            </w:pPr>
          </w:p>
          <w:p w14:paraId="2BC8A86E" w14:textId="77777777" w:rsidR="003751A5" w:rsidRDefault="003751A5">
            <w:pPr>
              <w:spacing w:line="240" w:lineRule="auto"/>
              <w:rPr>
                <w:rFonts w:eastAsia="Times New Roman" w:cs="Arial"/>
                <w:sz w:val="18"/>
                <w:szCs w:val="18"/>
                <w:lang w:eastAsia="da-DK"/>
              </w:rPr>
            </w:pPr>
          </w:p>
        </w:tc>
        <w:tc>
          <w:tcPr>
            <w:tcW w:w="1142"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4BF247D8"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Stop arbejdet.</w:t>
            </w:r>
          </w:p>
          <w:p w14:paraId="28BB190A"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Evakuér området.</w:t>
            </w:r>
          </w:p>
          <w:p w14:paraId="2CBC59DE"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Kontakt miljømyndigheden</w:t>
            </w:r>
          </w:p>
          <w:p w14:paraId="50D06D31"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Kontakt arbejdsmiljøkoordinator.</w:t>
            </w:r>
          </w:p>
        </w:tc>
        <w:tc>
          <w:tcPr>
            <w:tcW w:w="1096"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66F9DEF1"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 xml:space="preserve">Miljømyndigheden </w:t>
            </w:r>
            <w:r>
              <w:rPr>
                <w:rFonts w:eastAsia="Times New Roman" w:cs="Arial"/>
                <w:kern w:val="28"/>
                <w:sz w:val="18"/>
                <w:szCs w:val="18"/>
                <w:shd w:val="clear" w:color="auto" w:fill="CCFFFF"/>
              </w:rPr>
              <w:t>&lt;navn&gt;</w:t>
            </w:r>
          </w:p>
          <w:p w14:paraId="1AEAC435" w14:textId="77777777" w:rsidR="003751A5" w:rsidRDefault="003751A5">
            <w:pPr>
              <w:spacing w:line="240" w:lineRule="auto"/>
              <w:jc w:val="right"/>
              <w:rPr>
                <w:rFonts w:eastAsia="Times New Roman" w:cs="Arial"/>
                <w:sz w:val="18"/>
                <w:szCs w:val="18"/>
                <w:lang w:eastAsia="da-DK"/>
              </w:rPr>
            </w:pPr>
            <w:r>
              <w:rPr>
                <w:rFonts w:eastAsia="Times New Roman" w:cs="Arial"/>
                <w:sz w:val="18"/>
                <w:szCs w:val="18"/>
                <w:lang w:eastAsia="da-DK"/>
              </w:rPr>
              <w:t>Vejdirektoratets Trafikcenter</w:t>
            </w:r>
          </w:p>
        </w:tc>
        <w:tc>
          <w:tcPr>
            <w:tcW w:w="333" w:type="pct"/>
            <w:tcBorders>
              <w:top w:val="single" w:sz="4" w:space="0" w:color="auto"/>
              <w:left w:val="single" w:sz="4" w:space="0" w:color="auto"/>
              <w:bottom w:val="single" w:sz="4" w:space="0" w:color="auto"/>
              <w:right w:val="single" w:sz="4" w:space="0" w:color="auto"/>
            </w:tcBorders>
            <w:tcMar>
              <w:top w:w="0" w:type="dxa"/>
              <w:left w:w="40" w:type="dxa"/>
              <w:bottom w:w="0" w:type="dxa"/>
              <w:right w:w="40" w:type="dxa"/>
            </w:tcMar>
            <w:hideMark/>
          </w:tcPr>
          <w:p w14:paraId="3B75D403" w14:textId="77777777" w:rsidR="003751A5" w:rsidRDefault="003751A5">
            <w:pPr>
              <w:spacing w:line="240" w:lineRule="auto"/>
              <w:rPr>
                <w:rFonts w:eastAsia="Times New Roman" w:cs="Arial"/>
                <w:kern w:val="28"/>
                <w:sz w:val="18"/>
                <w:szCs w:val="18"/>
                <w:shd w:val="clear" w:color="auto" w:fill="CCFFFF"/>
              </w:rPr>
            </w:pPr>
            <w:r>
              <w:rPr>
                <w:rFonts w:eastAsia="Times New Roman" w:cs="Arial"/>
                <w:kern w:val="28"/>
                <w:sz w:val="18"/>
                <w:szCs w:val="18"/>
                <w:shd w:val="clear" w:color="auto" w:fill="CCFFFF"/>
              </w:rPr>
              <w:t>&lt;nr.&gt;</w:t>
            </w:r>
          </w:p>
          <w:p w14:paraId="325337C1" w14:textId="77777777" w:rsidR="003751A5" w:rsidRDefault="003751A5">
            <w:pPr>
              <w:spacing w:line="240" w:lineRule="auto"/>
              <w:rPr>
                <w:rFonts w:eastAsia="Times New Roman" w:cs="Arial"/>
                <w:sz w:val="18"/>
                <w:szCs w:val="18"/>
                <w:lang w:eastAsia="da-DK"/>
              </w:rPr>
            </w:pPr>
            <w:r>
              <w:rPr>
                <w:rFonts w:eastAsia="Times New Roman" w:cs="Arial"/>
                <w:sz w:val="18"/>
                <w:szCs w:val="18"/>
                <w:lang w:eastAsia="da-DK"/>
              </w:rPr>
              <w:t>80202060</w:t>
            </w:r>
          </w:p>
        </w:tc>
        <w:tc>
          <w:tcPr>
            <w:tcW w:w="904" w:type="pct"/>
            <w:tcBorders>
              <w:top w:val="single" w:sz="4" w:space="0" w:color="auto"/>
              <w:left w:val="single" w:sz="4" w:space="0" w:color="auto"/>
              <w:bottom w:val="single" w:sz="4" w:space="0" w:color="auto"/>
              <w:right w:val="single" w:sz="4" w:space="0" w:color="auto"/>
            </w:tcBorders>
          </w:tcPr>
          <w:p w14:paraId="3D8EB796" w14:textId="77777777" w:rsidR="003751A5" w:rsidRDefault="003751A5">
            <w:pPr>
              <w:spacing w:line="240" w:lineRule="auto"/>
              <w:rPr>
                <w:rFonts w:eastAsia="Times New Roman" w:cs="Arial"/>
                <w:color w:val="000000"/>
                <w:sz w:val="18"/>
                <w:szCs w:val="18"/>
                <w:lang w:eastAsia="da-DK"/>
              </w:rPr>
            </w:pPr>
          </w:p>
        </w:tc>
      </w:tr>
    </w:tbl>
    <w:p w14:paraId="71087C1E" w14:textId="77777777" w:rsidR="003751A5" w:rsidRDefault="003751A5" w:rsidP="003751A5"/>
    <w:p w14:paraId="6D8E7704" w14:textId="77777777" w:rsidR="003751A5" w:rsidRDefault="003751A5" w:rsidP="003751A5">
      <w:pPr>
        <w:tabs>
          <w:tab w:val="left" w:pos="1935"/>
        </w:tabs>
      </w:pPr>
    </w:p>
    <w:p w14:paraId="150A8867" w14:textId="77777777" w:rsidR="003751A5" w:rsidRPr="003751A5" w:rsidRDefault="003751A5" w:rsidP="003751A5"/>
    <w:sectPr w:rsidR="003751A5" w:rsidRPr="003751A5" w:rsidSect="00022823">
      <w:pgSz w:w="16838" w:h="11906" w:orient="landscape" w:code="9"/>
      <w:pgMar w:top="1702" w:right="2100" w:bottom="1134" w:left="1134" w:header="601" w:footer="702" w:gutter="0"/>
      <w:cols w:space="708"/>
      <w:docGrid w:linePitch="360"/>
    </w:sectPr>
  </w:body>
</w:document>
</file>

<file path=word/customizations.xml><?xml version="1.0" encoding="utf-8"?>
<wne:tcg xmlns:r="http://schemas.openxmlformats.org/officeDocument/2006/relationships" xmlns:wne="http://schemas.microsoft.com/office/word/2006/wordml">
  <wne:keymaps>
    <wne:keymap wne:kcmPrimary="0431">
      <wne:acd wne:acdName="acd2"/>
    </wne:keymap>
    <wne:keymap wne:kcmPrimary="0432">
      <wne:acd wne:acdName="acd1"/>
    </wne:keymap>
    <wne:keymap wne:kcmPrimary="0433">
      <wne:acd wne:acdName="acd3"/>
    </wne:keymap>
    <wne:keymap wne:kcmPrimary="0434">
      <wne:acd wne:acdName="acd4"/>
    </wne:keymap>
    <wne:keymap wne:kcmPrimary="0435">
      <wne:acd wne:acdName="acd5"/>
    </wne:keymap>
    <wne:keymap wne:kcmPrimary="044E">
      <wne:acd wne:acdName="acd7"/>
    </wne:keymap>
    <wne:keymap wne:kcmPrimary="0450">
      <wne:acd wne:acdName="acd6"/>
    </wne:keymap>
  </wne:keymaps>
  <wne:toolbars>
    <wne:acdManifest>
      <wne:acdEntry wne:acdName="acd0"/>
      <wne:acdEntry wne:acdName="acd1"/>
      <wne:acdEntry wne:acdName="acd2"/>
      <wne:acdEntry wne:acdName="acd3"/>
      <wne:acdEntry wne:acdName="acd4"/>
      <wne:acdEntry wne:acdName="acd5"/>
      <wne:acdEntry wne:acdName="acd6"/>
      <wne:acdEntry wne:acdName="acd7"/>
    </wne:acdManifest>
  </wne:toolbars>
  <wne:acds>
    <wne:acd wne:acdName="acd0" wne:fciBasedOn="Symbol"/>
    <wne:acd wne:argValue="AQAAAAIA" wne:acdName="acd1" wne:fciIndexBasedOn="0065"/>
    <wne:acd wne:argValue="AQAAAAEA" wne:acdName="acd2" wne:fciIndexBasedOn="0065"/>
    <wne:acd wne:argValue="AQAAAAMA" wne:acdName="acd3" wne:fciIndexBasedOn="0065"/>
    <wne:acd wne:argValue="AQAAAAQA" wne:acdName="acd4" wne:fciIndexBasedOn="0065"/>
    <wne:acd wne:argValue="AQAAAAUA" wne:acdName="acd5" wne:fciIndexBasedOn="0065"/>
    <wne:acd wne:argValue="AQAAADAA" wne:acdName="acd6" wne:fciIndexBasedOn="0065"/>
    <wne:acd wne:argValue="AQAAADEA" wne:acdName="acd7"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616400C" w14:textId="77777777" w:rsidR="0011240F" w:rsidRDefault="0011240F" w:rsidP="009E4B94">
      <w:pPr>
        <w:spacing w:line="240" w:lineRule="auto"/>
      </w:pPr>
      <w:r>
        <w:separator/>
      </w:r>
    </w:p>
  </w:endnote>
  <w:endnote w:type="continuationSeparator" w:id="0">
    <w:p w14:paraId="5FC04FD6" w14:textId="77777777" w:rsidR="0011240F" w:rsidRDefault="0011240F" w:rsidP="009E4B94">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415255" w14:textId="77777777" w:rsidR="005C56A3" w:rsidRDefault="005C56A3">
    <w:pPr>
      <w:pStyle w:val="Sidefod"/>
    </w:pPr>
  </w:p>
  <w:p w14:paraId="5A6210AD" w14:textId="77777777" w:rsidR="00A30A14" w:rsidRDefault="00A30A14">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D541FF" w14:textId="77777777" w:rsidR="005C56A3" w:rsidRPr="00681D83" w:rsidRDefault="005C56A3" w:rsidP="008E4366">
    <w:pPr>
      <w:pStyle w:val="Sidefod"/>
      <w:jc w:val="center"/>
    </w:pPr>
    <w:r>
      <w:rPr>
        <w:noProof w:val="0"/>
      </w:rPr>
      <w:fldChar w:fldCharType="begin"/>
    </w:r>
    <w:r>
      <w:instrText xml:space="preserve"> PAGE   \* MERGEFORMAT </w:instrText>
    </w:r>
    <w:r>
      <w:rPr>
        <w:noProof w:val="0"/>
      </w:rPr>
      <w:fldChar w:fldCharType="separate"/>
    </w:r>
    <w:r>
      <w:t>1</w:t>
    </w:r>
    <w:r>
      <w:fldChar w:fldCharType="end"/>
    </w:r>
  </w:p>
  <w:p w14:paraId="08E2536C" w14:textId="77777777" w:rsidR="00A30A14" w:rsidRDefault="00A30A14">
    <w:pPr>
      <w:pStyle w:val="Sidefod"/>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7033EE" w14:textId="77777777" w:rsidR="005C56A3" w:rsidRDefault="005C56A3" w:rsidP="00ED282F">
    <w:pPr>
      <w:pStyle w:val="Sidefod"/>
      <w:spacing w:before="454"/>
    </w:pPr>
  </w:p>
  <w:tbl>
    <w:tblPr>
      <w:tblStyle w:val="Tabel-Gitter"/>
      <w:tblpPr w:vertAnchor="page" w:horzAnchor="margin" w:tblpY="15537"/>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00" w:firstRow="0" w:lastRow="0" w:firstColumn="0" w:lastColumn="0" w:noHBand="0" w:noVBand="1"/>
    </w:tblPr>
    <w:tblGrid>
      <w:gridCol w:w="2410"/>
      <w:gridCol w:w="2410"/>
      <w:gridCol w:w="2693"/>
    </w:tblGrid>
    <w:tr w:rsidR="005C56A3" w14:paraId="7E0FCFAB" w14:textId="77777777" w:rsidTr="00C24D14">
      <w:trPr>
        <w:trHeight w:val="567"/>
      </w:trPr>
      <w:tc>
        <w:tcPr>
          <w:tcW w:w="2410" w:type="dxa"/>
          <w:vAlign w:val="bottom"/>
        </w:tcPr>
        <w:sdt>
          <w:sdtPr>
            <w:tag w:val="{&quot;templafy&quot;:{&quot;id&quot;:&quot;75f524cb-a09a-4c9e-9786-fac8783c0b20&quot;}}"/>
            <w:id w:val="-680578259"/>
            <w:placeholder>
              <w:docPart w:val="025B5881A00E4C0995B380D035C6DFFC"/>
            </w:placeholder>
          </w:sdtPr>
          <w:sdtEndPr/>
          <w:sdtContent>
            <w:p w14:paraId="0E852BE6" w14:textId="77777777" w:rsidR="005C56A3" w:rsidRDefault="005C56A3">
              <w:pPr>
                <w:pStyle w:val="Sidefod"/>
              </w:pPr>
              <w:r>
                <w:t>Vejdirektoratet</w:t>
              </w:r>
            </w:p>
          </w:sdtContent>
        </w:sdt>
        <w:sdt>
          <w:sdtPr>
            <w:alias w:val="UserProfile.Office.Address"/>
            <w:tag w:val="{&quot;templafy&quot;:{&quot;id&quot;:&quot;bca798f8-68bf-4f6a-9286-16b54740463d&quot;}}"/>
            <w:id w:val="600001593"/>
            <w:placeholder>
              <w:docPart w:val="0608C51928C54C539ACA31FA0AEBA2D9"/>
            </w:placeholder>
          </w:sdtPr>
          <w:sdtEndPr/>
          <w:sdtContent>
            <w:p w14:paraId="25F1C28A" w14:textId="77777777" w:rsidR="005C56A3" w:rsidRDefault="005C56A3">
              <w:pPr>
                <w:pStyle w:val="Sidefod"/>
              </w:pPr>
              <w:r>
                <w:t>Thomas Helsteds Vej 11</w:t>
              </w:r>
            </w:p>
            <w:p w14:paraId="46C0F383" w14:textId="77777777" w:rsidR="005C56A3" w:rsidRDefault="005C56A3">
              <w:pPr>
                <w:pStyle w:val="Sidefod"/>
              </w:pPr>
              <w:r>
                <w:t>Postboks 529</w:t>
              </w:r>
            </w:p>
            <w:p w14:paraId="734AB816" w14:textId="77777777" w:rsidR="005C56A3" w:rsidRDefault="005C56A3">
              <w:pPr>
                <w:pStyle w:val="Sidefod"/>
              </w:pPr>
              <w:r>
                <w:t>8660 Skanderborg</w:t>
              </w:r>
            </w:p>
          </w:sdtContent>
        </w:sdt>
      </w:tc>
      <w:tc>
        <w:tcPr>
          <w:tcW w:w="2410" w:type="dxa"/>
          <w:vAlign w:val="bottom"/>
        </w:tcPr>
        <w:sdt>
          <w:sdtPr>
            <w:alias w:val="group"/>
            <w:tag w:val="{&quot;templafy&quot;:{&quot;id&quot;:&quot;98fa81d2-87f3-4455-afde-83624c2a8409&quot;}}"/>
            <w:id w:val="295413145"/>
            <w:placeholder>
              <w:docPart w:val="124F12319CE740ADA848258B5D6BF7FC"/>
            </w:placeholder>
          </w:sdtPr>
          <w:sdtEndPr/>
          <w:sdtContent>
            <w:p w14:paraId="1485197C" w14:textId="77777777" w:rsidR="005C56A3" w:rsidRPr="005156D2" w:rsidRDefault="00341225" w:rsidP="00C24D14">
              <w:pPr>
                <w:pStyle w:val="Sidefod"/>
              </w:pPr>
              <w:sdt>
                <w:sdtPr>
                  <w:tag w:val="{&quot;templafy&quot;:{&quot;id&quot;:&quot;ddffb5fe-72dd-43bd-932a-0d8e2a5d92e2&quot;}}"/>
                  <w:id w:val="-1387175682"/>
                  <w:placeholder>
                    <w:docPart w:val="124F12319CE740ADA848258B5D6BF7FC"/>
                  </w:placeholder>
                </w:sdtPr>
                <w:sdtEndPr/>
                <w:sdtContent>
                  <w:r w:rsidR="005C56A3">
                    <w:t>Telefon</w:t>
                  </w:r>
                </w:sdtContent>
              </w:sdt>
              <w:r w:rsidR="005C56A3">
                <w:t xml:space="preserve"> </w:t>
              </w:r>
              <w:sdt>
                <w:sdtPr>
                  <w:tag w:val="{&quot;templafy&quot;:{&quot;id&quot;:&quot;1de22f69-69b8-40b5-9829-02b3cb46fa8c&quot;}}"/>
                  <w:id w:val="383687671"/>
                  <w:placeholder>
                    <w:docPart w:val="124F12319CE740ADA848258B5D6BF7FC"/>
                  </w:placeholder>
                </w:sdtPr>
                <w:sdtEndPr/>
                <w:sdtContent>
                  <w:r w:rsidR="005C56A3">
                    <w:t>+45 7244 3333</w:t>
                  </w:r>
                </w:sdtContent>
              </w:sdt>
            </w:p>
          </w:sdtContent>
        </w:sdt>
        <w:sdt>
          <w:sdtPr>
            <w:tag w:val="{&quot;templafy&quot;:{&quot;id&quot;:&quot;9a966c55-133e-4a1e-a55d-63996b7b97c0&quot;}}"/>
            <w:id w:val="1674755611"/>
            <w:placeholder>
              <w:docPart w:val="4140F5EB07BB41829798D7CDD4A47AB4"/>
            </w:placeholder>
          </w:sdtPr>
          <w:sdtEndPr/>
          <w:sdtContent>
            <w:p w14:paraId="512F5654" w14:textId="77777777" w:rsidR="005C56A3" w:rsidRDefault="005C56A3">
              <w:pPr>
                <w:pStyle w:val="Sidefod"/>
              </w:pPr>
              <w:r>
                <w:t>vd@vd.dk</w:t>
              </w:r>
            </w:p>
          </w:sdtContent>
        </w:sdt>
        <w:sdt>
          <w:sdtPr>
            <w:tag w:val="{&quot;templafy&quot;:{&quot;id&quot;:&quot;901b4f8d-8830-4a2e-aa6e-811ca25ca286&quot;}}"/>
            <w:id w:val="747393710"/>
            <w:placeholder>
              <w:docPart w:val="124F12319CE740ADA848258B5D6BF7FC"/>
            </w:placeholder>
          </w:sdtPr>
          <w:sdtEndPr/>
          <w:sdtContent>
            <w:p w14:paraId="200FBBC5" w14:textId="77777777" w:rsidR="005C56A3" w:rsidRDefault="005C56A3">
              <w:pPr>
                <w:pStyle w:val="Sidefod"/>
              </w:pPr>
              <w:r>
                <w:t>vejdirektoratet.dk</w:t>
              </w:r>
            </w:p>
          </w:sdtContent>
        </w:sdt>
      </w:tc>
      <w:tc>
        <w:tcPr>
          <w:tcW w:w="2693" w:type="dxa"/>
          <w:vAlign w:val="bottom"/>
        </w:tcPr>
        <w:sdt>
          <w:sdtPr>
            <w:tag w:val="{&quot;templafy&quot;:{&quot;id&quot;:&quot;2296feaa-a3c4-49f4-bf46-e704e1ae37c7&quot;}}"/>
            <w:id w:val="250781252"/>
            <w:placeholder>
              <w:docPart w:val="124F12319CE740ADA848258B5D6BF7FC"/>
            </w:placeholder>
          </w:sdtPr>
          <w:sdtEndPr/>
          <w:sdtContent>
            <w:p w14:paraId="16A33395" w14:textId="77777777" w:rsidR="005C56A3" w:rsidRPr="00581102" w:rsidRDefault="00341225" w:rsidP="00C24D14">
              <w:pPr>
                <w:pStyle w:val="Sidefod"/>
              </w:pPr>
              <w:sdt>
                <w:sdtPr>
                  <w:tag w:val="{&quot;templafy&quot;:{&quot;id&quot;:&quot;e7f6b7a0-9153-45be-b105-6e76147af13a&quot;}}"/>
                  <w:id w:val="-1579751538"/>
                  <w:placeholder>
                    <w:docPart w:val="124F12319CE740ADA848258B5D6BF7FC"/>
                  </w:placeholder>
                </w:sdtPr>
                <w:sdtEndPr/>
                <w:sdtContent>
                  <w:r w:rsidR="005C56A3">
                    <w:t>SE</w:t>
                  </w:r>
                </w:sdtContent>
              </w:sdt>
              <w:r w:rsidR="005C56A3">
                <w:t xml:space="preserve"> </w:t>
              </w:r>
              <w:sdt>
                <w:sdtPr>
                  <w:tag w:val="{&quot;templafy&quot;:{&quot;id&quot;:&quot;0faf9980-d5ad-4bb9-bc5c-b01c0d1c8153&quot;}}"/>
                  <w:id w:val="-1884241797"/>
                  <w:placeholder>
                    <w:docPart w:val="124F12319CE740ADA848258B5D6BF7FC"/>
                  </w:placeholder>
                </w:sdtPr>
                <w:sdtEndPr/>
                <w:sdtContent>
                  <w:r w:rsidR="005C56A3">
                    <w:t>60729018</w:t>
                  </w:r>
                </w:sdtContent>
              </w:sdt>
            </w:p>
          </w:sdtContent>
        </w:sdt>
        <w:sdt>
          <w:sdtPr>
            <w:alias w:val="group"/>
            <w:tag w:val="{&quot;templafy&quot;:{&quot;id&quot;:&quot;ac176523-450e-4e38-b171-b60f9284e212&quot;}}"/>
            <w:id w:val="-849331041"/>
            <w:placeholder>
              <w:docPart w:val="124F12319CE740ADA848258B5D6BF7FC"/>
            </w:placeholder>
          </w:sdtPr>
          <w:sdtEndPr/>
          <w:sdtContent>
            <w:p w14:paraId="0DFEABC1" w14:textId="77777777" w:rsidR="005C56A3" w:rsidRDefault="00341225" w:rsidP="00C24D14">
              <w:pPr>
                <w:pStyle w:val="Sidefod"/>
              </w:pPr>
              <w:sdt>
                <w:sdtPr>
                  <w:tag w:val="{&quot;templafy&quot;:{&quot;id&quot;:&quot;e75b514b-fb36-4fda-961c-a289b6a64a6b&quot;}}"/>
                  <w:id w:val="-1781563761"/>
                  <w:placeholder>
                    <w:docPart w:val="124F12319CE740ADA848258B5D6BF7FC"/>
                  </w:placeholder>
                </w:sdtPr>
                <w:sdtEndPr/>
                <w:sdtContent>
                  <w:r w:rsidR="005C56A3">
                    <w:t>EAN</w:t>
                  </w:r>
                </w:sdtContent>
              </w:sdt>
              <w:r w:rsidR="005C56A3">
                <w:t xml:space="preserve"> </w:t>
              </w:r>
              <w:sdt>
                <w:sdtPr>
                  <w:tag w:val="{&quot;templafy&quot;:{&quot;id&quot;:&quot;800d2459-ecf9-4772-bf6e-3781b4c76b7f&quot;}}"/>
                  <w:id w:val="476807896"/>
                  <w:placeholder>
                    <w:docPart w:val="124F12319CE740ADA848258B5D6BF7FC"/>
                  </w:placeholder>
                </w:sdtPr>
                <w:sdtEndPr/>
                <w:sdtContent>
                  <w:r w:rsidR="005C56A3">
                    <w:t>5798000893450</w:t>
                  </w:r>
                </w:sdtContent>
              </w:sdt>
            </w:p>
          </w:sdtContent>
        </w:sdt>
      </w:tc>
    </w:tr>
  </w:tbl>
  <w:p w14:paraId="3F9EDB0B" w14:textId="77777777" w:rsidR="005C56A3" w:rsidRPr="00A82A9D" w:rsidRDefault="005C56A3" w:rsidP="00ED282F">
    <w:pPr>
      <w:pStyle w:val="Sidefod"/>
    </w:pPr>
  </w:p>
  <w:p w14:paraId="2D796F4A" w14:textId="77777777" w:rsidR="00A30A14" w:rsidRDefault="00A30A14">
    <w:pPr>
      <w:pStyle w:val="Sidefod"/>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B0FA20" w14:textId="77777777" w:rsidR="002108D7" w:rsidRDefault="002108D7">
    <w:pPr>
      <w:pStyle w:val="Sidefod"/>
    </w:pPr>
  </w:p>
  <w:p w14:paraId="3678499C" w14:textId="77777777" w:rsidR="002108D7" w:rsidRDefault="002108D7">
    <w:pPr>
      <w:pStyle w:val="Sidefod"/>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110F38" w14:textId="77777777" w:rsidR="002108D7" w:rsidRPr="00681D83" w:rsidRDefault="002108D7" w:rsidP="008E4366">
    <w:pPr>
      <w:pStyle w:val="Sidefod"/>
      <w:jc w:val="center"/>
    </w:pPr>
    <w:r>
      <w:rPr>
        <w:noProof w:val="0"/>
      </w:rPr>
      <w:fldChar w:fldCharType="begin"/>
    </w:r>
    <w:r>
      <w:instrText xml:space="preserve"> PAGE   \* MERGEFORMAT </w:instrText>
    </w:r>
    <w:r>
      <w:rPr>
        <w:noProof w:val="0"/>
      </w:rPr>
      <w:fldChar w:fldCharType="separate"/>
    </w:r>
    <w:r>
      <w:t>1</w:t>
    </w:r>
    <w:r>
      <w:fldChar w:fldCharType="end"/>
    </w:r>
  </w:p>
  <w:p w14:paraId="2C81CCD5" w14:textId="77777777" w:rsidR="002108D7" w:rsidRDefault="002108D7">
    <w:pPr>
      <w:pStyle w:val="Sidefod"/>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B13A2E" w14:textId="77777777" w:rsidR="002108D7" w:rsidRDefault="002108D7" w:rsidP="00ED282F">
    <w:pPr>
      <w:pStyle w:val="Sidefod"/>
      <w:spacing w:before="454"/>
    </w:pPr>
  </w:p>
  <w:tbl>
    <w:tblPr>
      <w:tblStyle w:val="Tabel-Gitter1"/>
      <w:tblpPr w:vertAnchor="page" w:horzAnchor="margin" w:tblpY="15537"/>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00" w:firstRow="0" w:lastRow="0" w:firstColumn="0" w:lastColumn="0" w:noHBand="0" w:noVBand="1"/>
    </w:tblPr>
    <w:tblGrid>
      <w:gridCol w:w="2410"/>
      <w:gridCol w:w="2410"/>
      <w:gridCol w:w="2693"/>
    </w:tblGrid>
    <w:tr w:rsidR="002108D7" w14:paraId="41130E9E" w14:textId="77777777" w:rsidTr="00C24D14">
      <w:trPr>
        <w:trHeight w:val="567"/>
      </w:trPr>
      <w:tc>
        <w:tcPr>
          <w:tcW w:w="2410" w:type="dxa"/>
          <w:vAlign w:val="bottom"/>
        </w:tcPr>
        <w:sdt>
          <w:sdtPr>
            <w:tag w:val="{&quot;templafy&quot;:{&quot;id&quot;:&quot;d129fc23-3997-4a8e-9417-ec05a5a5aa41&quot;}}"/>
            <w:id w:val="-824515020"/>
            <w:placeholder>
              <w:docPart w:val="025B5881A00E4C0995B380D035C6DFFC"/>
            </w:placeholder>
          </w:sdtPr>
          <w:sdtEndPr/>
          <w:sdtContent>
            <w:p w14:paraId="6111BEB7" w14:textId="77777777" w:rsidR="002108D7" w:rsidRDefault="002108D7">
              <w:pPr>
                <w:pStyle w:val="Sidefod"/>
              </w:pPr>
              <w:r>
                <w:t>Vejdirektoratet</w:t>
              </w:r>
            </w:p>
          </w:sdtContent>
        </w:sdt>
        <w:sdt>
          <w:sdtPr>
            <w:alias w:val="UserProfile.Office.Address"/>
            <w:tag w:val="{&quot;templafy&quot;:{&quot;id&quot;:&quot;072b9752-c5cf-4c5d-8a95-518c0db1edce&quot;}}"/>
            <w:id w:val="-1195151122"/>
            <w:placeholder>
              <w:docPart w:val="0608C51928C54C539ACA31FA0AEBA2D9"/>
            </w:placeholder>
          </w:sdtPr>
          <w:sdtEndPr/>
          <w:sdtContent>
            <w:p w14:paraId="00CE61AE" w14:textId="77777777" w:rsidR="002108D7" w:rsidRDefault="002108D7">
              <w:pPr>
                <w:pStyle w:val="Sidefod"/>
              </w:pPr>
              <w:r>
                <w:t>Thomas Helsteds Vej 11</w:t>
              </w:r>
            </w:p>
            <w:p w14:paraId="0885F29B" w14:textId="77777777" w:rsidR="002108D7" w:rsidRDefault="002108D7">
              <w:pPr>
                <w:pStyle w:val="Sidefod"/>
              </w:pPr>
              <w:r>
                <w:t>Postboks 529</w:t>
              </w:r>
            </w:p>
            <w:p w14:paraId="15B8E61A" w14:textId="77777777" w:rsidR="002108D7" w:rsidRDefault="002108D7">
              <w:pPr>
                <w:pStyle w:val="Sidefod"/>
              </w:pPr>
              <w:r>
                <w:t>8660 Skanderborg</w:t>
              </w:r>
            </w:p>
          </w:sdtContent>
        </w:sdt>
      </w:tc>
      <w:tc>
        <w:tcPr>
          <w:tcW w:w="2410" w:type="dxa"/>
          <w:vAlign w:val="bottom"/>
        </w:tcPr>
        <w:sdt>
          <w:sdtPr>
            <w:alias w:val="group"/>
            <w:tag w:val="{&quot;templafy&quot;:{&quot;id&quot;:&quot;a8ec546e-2923-4920-b0a3-d40a16122e6a&quot;}}"/>
            <w:id w:val="-1214039333"/>
            <w:placeholder>
              <w:docPart w:val="124F12319CE740ADA848258B5D6BF7FC"/>
            </w:placeholder>
          </w:sdtPr>
          <w:sdtEndPr/>
          <w:sdtContent>
            <w:p w14:paraId="71601E7D" w14:textId="77777777" w:rsidR="002108D7" w:rsidRPr="005156D2" w:rsidRDefault="00341225" w:rsidP="00C24D14">
              <w:pPr>
                <w:pStyle w:val="Sidefod"/>
              </w:pPr>
              <w:sdt>
                <w:sdtPr>
                  <w:tag w:val="{&quot;templafy&quot;:{&quot;id&quot;:&quot;fff523b3-e067-4fee-8e28-23d250b1e0c5&quot;}}"/>
                  <w:id w:val="1113020258"/>
                  <w:placeholder>
                    <w:docPart w:val="124F12319CE740ADA848258B5D6BF7FC"/>
                  </w:placeholder>
                </w:sdtPr>
                <w:sdtEndPr/>
                <w:sdtContent>
                  <w:r w:rsidR="002108D7">
                    <w:t>Telefon</w:t>
                  </w:r>
                </w:sdtContent>
              </w:sdt>
              <w:r w:rsidR="002108D7">
                <w:t xml:space="preserve"> </w:t>
              </w:r>
              <w:sdt>
                <w:sdtPr>
                  <w:tag w:val="{&quot;templafy&quot;:{&quot;id&quot;:&quot;83ad32ae-3ba5-4342-b5d0-1d38ad020c2e&quot;}}"/>
                  <w:id w:val="-1411466198"/>
                  <w:placeholder>
                    <w:docPart w:val="124F12319CE740ADA848258B5D6BF7FC"/>
                  </w:placeholder>
                </w:sdtPr>
                <w:sdtEndPr/>
                <w:sdtContent>
                  <w:r w:rsidR="002108D7">
                    <w:t>+45 7244 3333</w:t>
                  </w:r>
                </w:sdtContent>
              </w:sdt>
            </w:p>
          </w:sdtContent>
        </w:sdt>
        <w:sdt>
          <w:sdtPr>
            <w:tag w:val="{&quot;templafy&quot;:{&quot;id&quot;:&quot;17544ebf-1b2d-4112-836b-4d9d24d32faf&quot;}}"/>
            <w:id w:val="230976856"/>
            <w:placeholder>
              <w:docPart w:val="4140F5EB07BB41829798D7CDD4A47AB4"/>
            </w:placeholder>
          </w:sdtPr>
          <w:sdtEndPr/>
          <w:sdtContent>
            <w:p w14:paraId="0F7E9BF5" w14:textId="77777777" w:rsidR="002108D7" w:rsidRDefault="002108D7">
              <w:pPr>
                <w:pStyle w:val="Sidefod"/>
              </w:pPr>
              <w:r>
                <w:t>vd@vd.dk</w:t>
              </w:r>
            </w:p>
          </w:sdtContent>
        </w:sdt>
        <w:sdt>
          <w:sdtPr>
            <w:tag w:val="{&quot;templafy&quot;:{&quot;id&quot;:&quot;801a62d1-a1b8-4148-9d11-50274fd527be&quot;}}"/>
            <w:id w:val="865031540"/>
            <w:placeholder>
              <w:docPart w:val="124F12319CE740ADA848258B5D6BF7FC"/>
            </w:placeholder>
          </w:sdtPr>
          <w:sdtEndPr/>
          <w:sdtContent>
            <w:p w14:paraId="0731CF83" w14:textId="77777777" w:rsidR="002108D7" w:rsidRDefault="002108D7">
              <w:pPr>
                <w:pStyle w:val="Sidefod"/>
              </w:pPr>
              <w:r>
                <w:t>vejdirektoratet.dk</w:t>
              </w:r>
            </w:p>
          </w:sdtContent>
        </w:sdt>
      </w:tc>
      <w:tc>
        <w:tcPr>
          <w:tcW w:w="2693" w:type="dxa"/>
          <w:vAlign w:val="bottom"/>
        </w:tcPr>
        <w:sdt>
          <w:sdtPr>
            <w:tag w:val="{&quot;templafy&quot;:{&quot;id&quot;:&quot;b4adb8e0-3a47-4052-a201-b8b155b79ee6&quot;}}"/>
            <w:id w:val="-2023459965"/>
            <w:placeholder>
              <w:docPart w:val="124F12319CE740ADA848258B5D6BF7FC"/>
            </w:placeholder>
          </w:sdtPr>
          <w:sdtEndPr/>
          <w:sdtContent>
            <w:p w14:paraId="1CF28F56" w14:textId="77777777" w:rsidR="002108D7" w:rsidRPr="00581102" w:rsidRDefault="00341225" w:rsidP="00C24D14">
              <w:pPr>
                <w:pStyle w:val="Sidefod"/>
              </w:pPr>
              <w:sdt>
                <w:sdtPr>
                  <w:tag w:val="{&quot;templafy&quot;:{&quot;id&quot;:&quot;59ca3564-af15-4d6c-b1ea-d7c1cf5b9d79&quot;}}"/>
                  <w:id w:val="-997109862"/>
                  <w:placeholder>
                    <w:docPart w:val="124F12319CE740ADA848258B5D6BF7FC"/>
                  </w:placeholder>
                </w:sdtPr>
                <w:sdtEndPr/>
                <w:sdtContent>
                  <w:r w:rsidR="002108D7">
                    <w:t>SE</w:t>
                  </w:r>
                </w:sdtContent>
              </w:sdt>
              <w:r w:rsidR="002108D7">
                <w:t xml:space="preserve"> </w:t>
              </w:r>
              <w:sdt>
                <w:sdtPr>
                  <w:tag w:val="{&quot;templafy&quot;:{&quot;id&quot;:&quot;f313def8-f67e-428d-bba1-f109a052d6ec&quot;}}"/>
                  <w:id w:val="786081427"/>
                  <w:placeholder>
                    <w:docPart w:val="124F12319CE740ADA848258B5D6BF7FC"/>
                  </w:placeholder>
                </w:sdtPr>
                <w:sdtEndPr/>
                <w:sdtContent>
                  <w:r w:rsidR="002108D7">
                    <w:t>60729018</w:t>
                  </w:r>
                </w:sdtContent>
              </w:sdt>
            </w:p>
          </w:sdtContent>
        </w:sdt>
        <w:sdt>
          <w:sdtPr>
            <w:alias w:val="group"/>
            <w:tag w:val="{&quot;templafy&quot;:{&quot;id&quot;:&quot;2d19c397-70cc-4d9a-a53a-2ec17d99e407&quot;}}"/>
            <w:id w:val="-1408755072"/>
            <w:placeholder>
              <w:docPart w:val="124F12319CE740ADA848258B5D6BF7FC"/>
            </w:placeholder>
          </w:sdtPr>
          <w:sdtEndPr/>
          <w:sdtContent>
            <w:p w14:paraId="2071994E" w14:textId="77777777" w:rsidR="002108D7" w:rsidRDefault="00341225" w:rsidP="00C24D14">
              <w:pPr>
                <w:pStyle w:val="Sidefod"/>
              </w:pPr>
              <w:sdt>
                <w:sdtPr>
                  <w:tag w:val="{&quot;templafy&quot;:{&quot;id&quot;:&quot;ca1f1fea-de2f-4ef2-8f3f-6de6403d6d77&quot;}}"/>
                  <w:id w:val="-240248684"/>
                  <w:placeholder>
                    <w:docPart w:val="124F12319CE740ADA848258B5D6BF7FC"/>
                  </w:placeholder>
                </w:sdtPr>
                <w:sdtEndPr/>
                <w:sdtContent>
                  <w:r w:rsidR="002108D7">
                    <w:t>EAN</w:t>
                  </w:r>
                </w:sdtContent>
              </w:sdt>
              <w:r w:rsidR="002108D7">
                <w:t xml:space="preserve"> </w:t>
              </w:r>
              <w:sdt>
                <w:sdtPr>
                  <w:tag w:val="{&quot;templafy&quot;:{&quot;id&quot;:&quot;2801f044-66e5-4f1d-9db1-7adc5fc25f90&quot;}}"/>
                  <w:id w:val="721642843"/>
                  <w:placeholder>
                    <w:docPart w:val="124F12319CE740ADA848258B5D6BF7FC"/>
                  </w:placeholder>
                </w:sdtPr>
                <w:sdtEndPr/>
                <w:sdtContent>
                  <w:r w:rsidR="002108D7">
                    <w:t>5798000893450</w:t>
                  </w:r>
                </w:sdtContent>
              </w:sdt>
            </w:p>
          </w:sdtContent>
        </w:sdt>
      </w:tc>
    </w:tr>
  </w:tbl>
  <w:p w14:paraId="13248F9B" w14:textId="77777777" w:rsidR="002108D7" w:rsidRPr="00A82A9D" w:rsidRDefault="002108D7" w:rsidP="00ED282F">
    <w:pPr>
      <w:pStyle w:val="Sidefod"/>
    </w:pPr>
  </w:p>
  <w:p w14:paraId="7CA5D65E" w14:textId="77777777" w:rsidR="002108D7" w:rsidRDefault="002108D7">
    <w:pPr>
      <w:pStyle w:val="Sidefo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FD3EB22" w14:textId="77777777" w:rsidR="0011240F" w:rsidRDefault="0011240F" w:rsidP="009E4B94">
      <w:pPr>
        <w:spacing w:line="240" w:lineRule="auto"/>
      </w:pPr>
      <w:r>
        <w:separator/>
      </w:r>
    </w:p>
  </w:footnote>
  <w:footnote w:type="continuationSeparator" w:id="0">
    <w:p w14:paraId="47F92AD1" w14:textId="77777777" w:rsidR="0011240F" w:rsidRDefault="0011240F" w:rsidP="009E4B94">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03A04A" w14:textId="77777777" w:rsidR="005C56A3" w:rsidRDefault="005C56A3">
    <w:pPr>
      <w:pStyle w:val="Sidehoved"/>
    </w:pPr>
  </w:p>
  <w:p w14:paraId="053C5743" w14:textId="77777777" w:rsidR="00A30A14" w:rsidRDefault="00A30A14">
    <w:pPr>
      <w:pStyle w:val="Sidehove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6DB9F6" w14:textId="77777777" w:rsidR="005C56A3" w:rsidRDefault="005C56A3">
    <w:r>
      <w:rPr>
        <w:noProof/>
      </w:rPr>
      <w:drawing>
        <wp:anchor distT="0" distB="0" distL="0" distR="0" simplePos="0" relativeHeight="251649536" behindDoc="0" locked="0" layoutInCell="1" allowOverlap="1" wp14:anchorId="4783F8CB" wp14:editId="2CEC6947">
          <wp:simplePos x="0" y="0"/>
          <wp:positionH relativeFrom="page">
            <wp:posOffset>720000</wp:posOffset>
          </wp:positionH>
          <wp:positionV relativeFrom="page">
            <wp:posOffset>540000</wp:posOffset>
          </wp:positionV>
          <wp:extent cx="1665841" cy="432000"/>
          <wp:effectExtent l="0" t="0" r="0" b="0"/>
          <wp:wrapNone/>
          <wp:docPr id="412454606" name="VDLogoHide"/>
          <wp:cNvGraphicFramePr/>
          <a:graphic xmlns:a="http://schemas.openxmlformats.org/drawingml/2006/main">
            <a:graphicData uri="http://schemas.openxmlformats.org/drawingml/2006/picture">
              <pic:pic xmlns:pic="http://schemas.openxmlformats.org/drawingml/2006/picture">
                <pic:nvPicPr>
                  <pic:cNvPr id="110342689" name="VDLogoHide"/>
                  <pic:cNvPicPr/>
                </pic:nvPicPr>
                <pic:blipFill>
                  <a:blip r:embed="rId1"/>
                  <a:srcRect/>
                  <a:stretch/>
                </pic:blipFill>
                <pic:spPr>
                  <a:xfrm>
                    <a:off x="0" y="0"/>
                    <a:ext cx="1665841" cy="432000"/>
                  </a:xfrm>
                  <a:prstGeom prst="rect">
                    <a:avLst/>
                  </a:prstGeom>
                </pic:spPr>
              </pic:pic>
            </a:graphicData>
          </a:graphic>
        </wp:anchor>
      </w:drawing>
    </w:r>
  </w:p>
  <w:p w14:paraId="6343652A" w14:textId="77777777" w:rsidR="00A30A14" w:rsidRDefault="00A30A14">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B408F2" w14:textId="77777777" w:rsidR="005C56A3" w:rsidRDefault="005C56A3" w:rsidP="00E138C8">
    <w:pPr>
      <w:pStyle w:val="Sidehoved"/>
    </w:pPr>
  </w:p>
  <w:p w14:paraId="7EC83926" w14:textId="77777777" w:rsidR="005C56A3" w:rsidRDefault="005C56A3" w:rsidP="00E138C8">
    <w:pPr>
      <w:pStyle w:val="Sidehoved"/>
    </w:pPr>
  </w:p>
  <w:tbl>
    <w:tblPr>
      <w:tblStyle w:val="Tabel-Gitter"/>
      <w:tblpPr w:leftFromText="142" w:rightFromText="142" w:vertAnchor="text" w:horzAnchor="page" w:tblpX="7088"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00" w:firstRow="0" w:lastRow="0" w:firstColumn="0" w:lastColumn="0" w:noHBand="0" w:noVBand="1"/>
    </w:tblPr>
    <w:tblGrid>
      <w:gridCol w:w="1470"/>
      <w:gridCol w:w="2783"/>
    </w:tblGrid>
    <w:tr w:rsidR="007E2B0F" w14:paraId="236F553B" w14:textId="77777777" w:rsidTr="007E2B0F">
      <w:trPr>
        <w:trHeight w:val="20"/>
      </w:trPr>
      <w:tc>
        <w:tcPr>
          <w:tcW w:w="1470" w:type="dxa"/>
          <w:hideMark/>
        </w:tcPr>
        <w:sdt>
          <w:sdtPr>
            <w:tag w:val="{&quot;templafy&quot;:{&quot;id&quot;:&quot;b22cd68f-854d-45ff-b0c5-b5b5a3cf4a24&quot;}}"/>
            <w:id w:val="336818944"/>
            <w:placeholder>
              <w:docPart w:val="C14D794C3DD740378ADC8583A53554DC"/>
            </w:placeholder>
          </w:sdtPr>
          <w:sdtEndPr/>
          <w:sdtContent>
            <w:p w14:paraId="62457624" w14:textId="77777777" w:rsidR="007E2B0F" w:rsidRDefault="007E2B0F" w:rsidP="007E2B0F">
              <w:pPr>
                <w:pStyle w:val="Template-Dato"/>
              </w:pPr>
              <w:r>
                <w:t>Dato</w:t>
              </w:r>
            </w:p>
          </w:sdtContent>
        </w:sdt>
      </w:tc>
      <w:tc>
        <w:tcPr>
          <w:tcW w:w="2783" w:type="dxa"/>
          <w:shd w:val="clear" w:color="auto" w:fill="CCFFFF"/>
          <w:hideMark/>
        </w:tcPr>
        <w:p w14:paraId="1DD22F5A" w14:textId="783389EF" w:rsidR="007E2B0F" w:rsidRDefault="007E2B0F" w:rsidP="007E2B0F">
          <w:pPr>
            <w:pStyle w:val="Template-Dato"/>
          </w:pPr>
          <w:r w:rsidRPr="00FD74F9">
            <w:rPr>
              <w:color w:val="FF0000"/>
            </w:rPr>
            <w:t>Indsæt dato</w:t>
          </w:r>
          <w:r w:rsidR="00032BC7">
            <w:rPr>
              <w:color w:val="FF0000"/>
            </w:rPr>
            <w:t xml:space="preserve"> (P: </w:t>
          </w:r>
          <w:r w:rsidR="008E403C">
            <w:rPr>
              <w:color w:val="FF0000"/>
            </w:rPr>
            <w:t>1</w:t>
          </w:r>
          <w:r w:rsidR="00A2628A">
            <w:rPr>
              <w:color w:val="FF0000"/>
            </w:rPr>
            <w:t>6-02-</w:t>
          </w:r>
          <w:r w:rsidR="00032BC7">
            <w:rPr>
              <w:color w:val="FF0000"/>
            </w:rPr>
            <w:t>202</w:t>
          </w:r>
          <w:r w:rsidR="00A2628A">
            <w:rPr>
              <w:color w:val="FF0000"/>
            </w:rPr>
            <w:t>3</w:t>
          </w:r>
          <w:r w:rsidR="00032BC7">
            <w:rPr>
              <w:color w:val="FF0000"/>
            </w:rPr>
            <w:t>)</w:t>
          </w:r>
        </w:p>
      </w:tc>
    </w:tr>
    <w:tr w:rsidR="007E2B0F" w14:paraId="7BEF6C53" w14:textId="77777777" w:rsidTr="007E2B0F">
      <w:trPr>
        <w:trHeight w:val="20"/>
      </w:trPr>
      <w:tc>
        <w:tcPr>
          <w:tcW w:w="1470" w:type="dxa"/>
          <w:hideMark/>
        </w:tcPr>
        <w:sdt>
          <w:sdtPr>
            <w:tag w:val="{&quot;templafy&quot;:{&quot;id&quot;:&quot;51626052-c3f8-405d-9259-9a4ed9089fe2&quot;}}"/>
            <w:id w:val="788628192"/>
            <w:placeholder>
              <w:docPart w:val="177B4DF7682F4CA3A091A6267430919B"/>
            </w:placeholder>
          </w:sdtPr>
          <w:sdtEndPr/>
          <w:sdtContent>
            <w:p w14:paraId="0125817E" w14:textId="77777777" w:rsidR="007E2B0F" w:rsidRDefault="007E2B0F" w:rsidP="007E2B0F">
              <w:pPr>
                <w:pStyle w:val="Template-Dato"/>
              </w:pPr>
              <w:r>
                <w:t>Sagsbehandler</w:t>
              </w:r>
            </w:p>
          </w:sdtContent>
        </w:sdt>
      </w:tc>
      <w:tc>
        <w:tcPr>
          <w:tcW w:w="2783" w:type="dxa"/>
          <w:shd w:val="clear" w:color="auto" w:fill="CCFFFF"/>
          <w:hideMark/>
        </w:tcPr>
        <w:p w14:paraId="16E57613" w14:textId="4D57358D" w:rsidR="007E2B0F" w:rsidRDefault="007E2B0F" w:rsidP="007E2B0F">
          <w:pPr>
            <w:pStyle w:val="Template-Dato"/>
          </w:pPr>
          <w:r w:rsidRPr="00FD74F9">
            <w:rPr>
              <w:color w:val="FF0000"/>
            </w:rPr>
            <w:t>Indsæt navn</w:t>
          </w:r>
        </w:p>
      </w:tc>
    </w:tr>
    <w:tr w:rsidR="007E2B0F" w:rsidRPr="00E73429" w14:paraId="7BE32AEA" w14:textId="77777777" w:rsidTr="007E2B0F">
      <w:trPr>
        <w:trHeight w:val="20"/>
      </w:trPr>
      <w:tc>
        <w:tcPr>
          <w:tcW w:w="1470" w:type="dxa"/>
          <w:hideMark/>
        </w:tcPr>
        <w:sdt>
          <w:sdtPr>
            <w:tag w:val="{&quot;templafy&quot;:{&quot;id&quot;:&quot;cd9c833b-e91b-4820-b807-f07c5a8090f9&quot;}}"/>
            <w:id w:val="890231394"/>
            <w:placeholder>
              <w:docPart w:val="177B4DF7682F4CA3A091A6267430919B"/>
            </w:placeholder>
          </w:sdtPr>
          <w:sdtEndPr/>
          <w:sdtContent>
            <w:p w14:paraId="2B1BA50D" w14:textId="77777777" w:rsidR="007E2B0F" w:rsidRDefault="007E2B0F" w:rsidP="007E2B0F">
              <w:pPr>
                <w:pStyle w:val="Template-Dato"/>
              </w:pPr>
              <w:r>
                <w:t>Mail</w:t>
              </w:r>
            </w:p>
          </w:sdtContent>
        </w:sdt>
      </w:tc>
      <w:tc>
        <w:tcPr>
          <w:tcW w:w="2783" w:type="dxa"/>
          <w:shd w:val="clear" w:color="auto" w:fill="CCFFFF"/>
          <w:hideMark/>
        </w:tcPr>
        <w:p w14:paraId="5E97AD60" w14:textId="2962768E" w:rsidR="007E2B0F" w:rsidRPr="00E73429" w:rsidRDefault="007E2B0F" w:rsidP="007E2B0F">
          <w:pPr>
            <w:pStyle w:val="Template-Dato"/>
          </w:pPr>
          <w:r w:rsidRPr="00FD74F9">
            <w:rPr>
              <w:color w:val="FF0000"/>
            </w:rPr>
            <w:t>Indsæt mail</w:t>
          </w:r>
        </w:p>
      </w:tc>
    </w:tr>
    <w:tr w:rsidR="007E2B0F" w14:paraId="49C8296D" w14:textId="77777777" w:rsidTr="007E2B0F">
      <w:trPr>
        <w:trHeight w:val="20"/>
      </w:trPr>
      <w:tc>
        <w:tcPr>
          <w:tcW w:w="1470" w:type="dxa"/>
          <w:hideMark/>
        </w:tcPr>
        <w:sdt>
          <w:sdtPr>
            <w:tag w:val="{&quot;templafy&quot;:{&quot;id&quot;:&quot;43429d7a-c0c4-4276-888d-b6dec6ab6190&quot;}}"/>
            <w:id w:val="1424381145"/>
            <w:placeholder>
              <w:docPart w:val="177B4DF7682F4CA3A091A6267430919B"/>
            </w:placeholder>
          </w:sdtPr>
          <w:sdtEndPr/>
          <w:sdtContent>
            <w:p w14:paraId="54F25A8D" w14:textId="77777777" w:rsidR="007E2B0F" w:rsidRDefault="007E2B0F" w:rsidP="007E2B0F">
              <w:pPr>
                <w:pStyle w:val="Template-Dato"/>
              </w:pPr>
              <w:r>
                <w:t>Telefon</w:t>
              </w:r>
            </w:p>
          </w:sdtContent>
        </w:sdt>
      </w:tc>
      <w:tc>
        <w:tcPr>
          <w:tcW w:w="2783" w:type="dxa"/>
          <w:shd w:val="clear" w:color="auto" w:fill="CCFFFF"/>
          <w:hideMark/>
        </w:tcPr>
        <w:p w14:paraId="7088C3B0" w14:textId="3C803C31" w:rsidR="007E2B0F" w:rsidRDefault="007E2B0F" w:rsidP="007E2B0F">
          <w:pPr>
            <w:pStyle w:val="Template-Dato"/>
          </w:pPr>
          <w:r>
            <w:t xml:space="preserve">+45 7244 </w:t>
          </w:r>
          <w:r w:rsidRPr="00FD74F9">
            <w:rPr>
              <w:color w:val="FF0000"/>
            </w:rPr>
            <w:t>xxxx</w:t>
          </w:r>
        </w:p>
      </w:tc>
    </w:tr>
    <w:tr w:rsidR="007E2B0F" w:rsidRPr="003269EE" w14:paraId="79491A32" w14:textId="77777777" w:rsidTr="007E2B0F">
      <w:trPr>
        <w:trHeight w:val="20"/>
      </w:trPr>
      <w:tc>
        <w:tcPr>
          <w:tcW w:w="1470" w:type="dxa"/>
          <w:hideMark/>
        </w:tcPr>
        <w:sdt>
          <w:sdtPr>
            <w:tag w:val="{&quot;templafy&quot;:{&quot;id&quot;:&quot;734a3932-e5c7-4718-832a-bb7c07f8b470&quot;}}"/>
            <w:id w:val="1346060849"/>
            <w:placeholder>
              <w:docPart w:val="177B4DF7682F4CA3A091A6267430919B"/>
            </w:placeholder>
          </w:sdtPr>
          <w:sdtEndPr/>
          <w:sdtContent>
            <w:p w14:paraId="1EEA296B" w14:textId="77777777" w:rsidR="007E2B0F" w:rsidRDefault="007E2B0F" w:rsidP="007E2B0F">
              <w:pPr>
                <w:pStyle w:val="Template-Dato"/>
              </w:pPr>
              <w:r>
                <w:t>Dokument</w:t>
              </w:r>
            </w:p>
          </w:sdtContent>
        </w:sdt>
      </w:tc>
      <w:tc>
        <w:tcPr>
          <w:tcW w:w="2783" w:type="dxa"/>
          <w:shd w:val="clear" w:color="auto" w:fill="CCFFFF"/>
        </w:tcPr>
        <w:p w14:paraId="1843BA27" w14:textId="6F90EA15" w:rsidR="007E2B0F" w:rsidRPr="003269EE" w:rsidRDefault="007E2B0F" w:rsidP="007E2B0F">
          <w:pPr>
            <w:pStyle w:val="Template-Dato"/>
          </w:pPr>
          <w:r w:rsidRPr="00FD74F9">
            <w:rPr>
              <w:color w:val="FF0000"/>
            </w:rPr>
            <w:t xml:space="preserve">Indsæt </w:t>
          </w:r>
          <w:r w:rsidR="002B4818">
            <w:rPr>
              <w:color w:val="FF0000"/>
            </w:rPr>
            <w:t>nummer</w:t>
          </w:r>
          <w:r w:rsidR="00032BC7">
            <w:rPr>
              <w:color w:val="FF0000"/>
            </w:rPr>
            <w:t xml:space="preserve"> (P: 13/19170-1</w:t>
          </w:r>
          <w:r w:rsidR="008A2BC0">
            <w:rPr>
              <w:color w:val="FF0000"/>
            </w:rPr>
            <w:t>8</w:t>
          </w:r>
          <w:r w:rsidR="00032BC7">
            <w:rPr>
              <w:color w:val="FF0000"/>
            </w:rPr>
            <w:t>)</w:t>
          </w:r>
        </w:p>
      </w:tc>
    </w:tr>
    <w:tr w:rsidR="005C56A3" w14:paraId="670C4E7E" w14:textId="77777777" w:rsidTr="00C24D14">
      <w:trPr>
        <w:trHeight w:val="20"/>
      </w:trPr>
      <w:tc>
        <w:tcPr>
          <w:tcW w:w="1470" w:type="dxa"/>
          <w:hideMark/>
        </w:tcPr>
        <w:sdt>
          <w:sdtPr>
            <w:tag w:val="{&quot;templafy&quot;:{&quot;id&quot;:&quot;5a0469b3-0b63-4b29-b43b-3e0c845f270b&quot;}}"/>
            <w:id w:val="-1294601238"/>
            <w:placeholder>
              <w:docPart w:val="AFBB3D7825224DEDBDF51DE6C9BDD47E"/>
            </w:placeholder>
          </w:sdtPr>
          <w:sdtEndPr/>
          <w:sdtContent>
            <w:p w14:paraId="047EDA91" w14:textId="77777777" w:rsidR="005C56A3" w:rsidRDefault="005C56A3">
              <w:pPr>
                <w:pStyle w:val="Template-Dato"/>
              </w:pPr>
              <w:r>
                <w:t>Side</w:t>
              </w:r>
            </w:p>
          </w:sdtContent>
        </w:sdt>
      </w:tc>
      <w:tc>
        <w:tcPr>
          <w:tcW w:w="2783" w:type="dxa"/>
          <w:hideMark/>
        </w:tcPr>
        <w:p w14:paraId="11939D75" w14:textId="77777777" w:rsidR="005C56A3" w:rsidRDefault="005C56A3" w:rsidP="00C24D14">
          <w:pPr>
            <w:pStyle w:val="Template-Dato"/>
          </w:pPr>
          <w:r>
            <w:fldChar w:fldCharType="begin"/>
          </w:r>
          <w:r>
            <w:instrText xml:space="preserve"> PAGE  </w:instrText>
          </w:r>
          <w:r>
            <w:fldChar w:fldCharType="separate"/>
          </w:r>
          <w:r>
            <w:t>1</w:t>
          </w:r>
          <w:r>
            <w:fldChar w:fldCharType="end"/>
          </w:r>
          <w:r>
            <w:t>/</w:t>
          </w:r>
          <w:r>
            <w:fldChar w:fldCharType="begin"/>
          </w:r>
          <w:r>
            <w:instrText xml:space="preserve"> NUMPAGES  </w:instrText>
          </w:r>
          <w:r>
            <w:fldChar w:fldCharType="separate"/>
          </w:r>
          <w:r>
            <w:t>1</w:t>
          </w:r>
          <w:r>
            <w:fldChar w:fldCharType="end"/>
          </w:r>
        </w:p>
      </w:tc>
    </w:tr>
  </w:tbl>
  <w:p w14:paraId="5E2C326E" w14:textId="77777777" w:rsidR="005C56A3" w:rsidRPr="00C52841" w:rsidRDefault="005C56A3" w:rsidP="00145305">
    <w:pPr>
      <w:pStyle w:val="Sidehoved"/>
      <w:spacing w:after="1680"/>
    </w:pPr>
    <w:r>
      <w:rPr>
        <w:noProof/>
      </w:rPr>
      <w:drawing>
        <wp:anchor distT="0" distB="0" distL="0" distR="0" simplePos="0" relativeHeight="251657216" behindDoc="0" locked="0" layoutInCell="1" allowOverlap="1" wp14:anchorId="60978D10" wp14:editId="310B7641">
          <wp:simplePos x="0" y="0"/>
          <wp:positionH relativeFrom="page">
            <wp:posOffset>720000</wp:posOffset>
          </wp:positionH>
          <wp:positionV relativeFrom="page">
            <wp:posOffset>540000</wp:posOffset>
          </wp:positionV>
          <wp:extent cx="1665841" cy="432000"/>
          <wp:effectExtent l="0" t="0" r="0" b="0"/>
          <wp:wrapNone/>
          <wp:docPr id="412454607" name="VDLogoHide1"/>
          <wp:cNvGraphicFramePr/>
          <a:graphic xmlns:a="http://schemas.openxmlformats.org/drawingml/2006/main">
            <a:graphicData uri="http://schemas.openxmlformats.org/drawingml/2006/picture">
              <pic:pic xmlns:pic="http://schemas.openxmlformats.org/drawingml/2006/picture">
                <pic:nvPicPr>
                  <pic:cNvPr id="412454613" name="VDLogoHide1"/>
                  <pic:cNvPicPr/>
                </pic:nvPicPr>
                <pic:blipFill>
                  <a:blip r:embed="rId1"/>
                  <a:srcRect/>
                  <a:stretch/>
                </pic:blipFill>
                <pic:spPr>
                  <a:xfrm>
                    <a:off x="0" y="0"/>
                    <a:ext cx="1665841" cy="432000"/>
                  </a:xfrm>
                  <a:prstGeom prst="rect">
                    <a:avLst/>
                  </a:prstGeom>
                </pic:spPr>
              </pic:pic>
            </a:graphicData>
          </a:graphic>
        </wp:anchor>
      </w:drawing>
    </w:r>
    <w:r>
      <w:rPr>
        <w:noProof/>
      </w:rPr>
      <w:drawing>
        <wp:anchor distT="0" distB="0" distL="0" distR="0" simplePos="0" relativeHeight="251671552" behindDoc="0" locked="0" layoutInCell="1" allowOverlap="1" wp14:anchorId="1FC4747B" wp14:editId="4EB5567E">
          <wp:simplePos x="0" y="0"/>
          <wp:positionH relativeFrom="rightMargin">
            <wp:posOffset>-1278000</wp:posOffset>
          </wp:positionH>
          <wp:positionV relativeFrom="bottomMargin">
            <wp:posOffset>417600</wp:posOffset>
          </wp:positionV>
          <wp:extent cx="1469330" cy="316800"/>
          <wp:effectExtent l="0" t="0" r="0" b="0"/>
          <wp:wrapNone/>
          <wp:docPr id="412454608" name="TransportLogoHide"/>
          <wp:cNvGraphicFramePr/>
          <a:graphic xmlns:a="http://schemas.openxmlformats.org/drawingml/2006/main">
            <a:graphicData uri="http://schemas.openxmlformats.org/drawingml/2006/picture">
              <pic:pic xmlns:pic="http://schemas.openxmlformats.org/drawingml/2006/picture">
                <pic:nvPicPr>
                  <pic:cNvPr id="343052098" name="TransportLogoHide"/>
                  <pic:cNvPicPr/>
                </pic:nvPicPr>
                <pic:blipFill>
                  <a:blip r:embed="rId2"/>
                  <a:srcRect/>
                  <a:stretch/>
                </pic:blipFill>
                <pic:spPr>
                  <a:xfrm>
                    <a:off x="0" y="0"/>
                    <a:ext cx="1469330" cy="316800"/>
                  </a:xfrm>
                  <a:prstGeom prst="rect">
                    <a:avLst/>
                  </a:prstGeom>
                </pic:spPr>
              </pic:pic>
            </a:graphicData>
          </a:graphic>
        </wp:anchor>
      </w:drawing>
    </w:r>
  </w:p>
  <w:p w14:paraId="39B3F93E" w14:textId="77777777" w:rsidR="00A30A14" w:rsidRDefault="00A30A14">
    <w:pPr>
      <w:pStyle w:val="Sidehoved"/>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A8947" w14:textId="77777777" w:rsidR="002108D7" w:rsidRDefault="002108D7">
    <w:pPr>
      <w:pStyle w:val="Sidehoved"/>
    </w:pPr>
  </w:p>
  <w:p w14:paraId="15613D9D" w14:textId="77777777" w:rsidR="002108D7" w:rsidRDefault="002108D7">
    <w:pPr>
      <w:pStyle w:val="Sidehoved"/>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D3C164" w14:textId="77777777" w:rsidR="002108D7" w:rsidRDefault="002108D7">
    <w:r>
      <w:rPr>
        <w:noProof/>
      </w:rPr>
      <w:drawing>
        <wp:anchor distT="0" distB="0" distL="0" distR="0" simplePos="0" relativeHeight="251659776" behindDoc="0" locked="0" layoutInCell="1" allowOverlap="1" wp14:anchorId="6DC1F0F6" wp14:editId="4445FB37">
          <wp:simplePos x="0" y="0"/>
          <wp:positionH relativeFrom="page">
            <wp:posOffset>720000</wp:posOffset>
          </wp:positionH>
          <wp:positionV relativeFrom="page">
            <wp:posOffset>540000</wp:posOffset>
          </wp:positionV>
          <wp:extent cx="1665841" cy="432000"/>
          <wp:effectExtent l="0" t="0" r="0" b="0"/>
          <wp:wrapNone/>
          <wp:docPr id="24" name="VDLogoHide"/>
          <wp:cNvGraphicFramePr/>
          <a:graphic xmlns:a="http://schemas.openxmlformats.org/drawingml/2006/main">
            <a:graphicData uri="http://schemas.openxmlformats.org/drawingml/2006/picture">
              <pic:pic xmlns:pic="http://schemas.openxmlformats.org/drawingml/2006/picture">
                <pic:nvPicPr>
                  <pic:cNvPr id="181040540" name="VDLogoHide"/>
                  <pic:cNvPicPr/>
                </pic:nvPicPr>
                <pic:blipFill>
                  <a:blip r:embed="rId1"/>
                  <a:srcRect/>
                  <a:stretch/>
                </pic:blipFill>
                <pic:spPr>
                  <a:xfrm>
                    <a:off x="0" y="0"/>
                    <a:ext cx="1665841" cy="432000"/>
                  </a:xfrm>
                  <a:prstGeom prst="rect">
                    <a:avLst/>
                  </a:prstGeom>
                </pic:spPr>
              </pic:pic>
            </a:graphicData>
          </a:graphic>
        </wp:anchor>
      </w:drawing>
    </w:r>
  </w:p>
  <w:p w14:paraId="63AF1B2D" w14:textId="77777777" w:rsidR="002108D7" w:rsidRDefault="002108D7">
    <w:pPr>
      <w:pStyle w:val="Sidehoved"/>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07FF6F" w14:textId="77777777" w:rsidR="002108D7" w:rsidRDefault="002108D7" w:rsidP="00E138C8">
    <w:pPr>
      <w:pStyle w:val="Sidehoved"/>
    </w:pPr>
  </w:p>
  <w:tbl>
    <w:tblPr>
      <w:tblStyle w:val="Tabel-Gitter1"/>
      <w:tblpPr w:leftFromText="142" w:rightFromText="142" w:vertAnchor="text" w:horzAnchor="margin" w:tblpXSpec="righ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00" w:firstRow="0" w:lastRow="0" w:firstColumn="0" w:lastColumn="0" w:noHBand="0" w:noVBand="1"/>
    </w:tblPr>
    <w:tblGrid>
      <w:gridCol w:w="1470"/>
      <w:gridCol w:w="2783"/>
    </w:tblGrid>
    <w:tr w:rsidR="002108D7" w14:paraId="07E3F1FF" w14:textId="77777777" w:rsidTr="002E300F">
      <w:trPr>
        <w:trHeight w:val="20"/>
      </w:trPr>
      <w:tc>
        <w:tcPr>
          <w:tcW w:w="1470" w:type="dxa"/>
          <w:hideMark/>
        </w:tcPr>
        <w:sdt>
          <w:sdtPr>
            <w:tag w:val="{&quot;templafy&quot;:{&quot;id&quot;:&quot;fc3ed029-4c36-4916-9a94-30fdb747b8ff&quot;}}"/>
            <w:id w:val="-1267375740"/>
            <w:placeholder>
              <w:docPart w:val="58F87E1566964A95860BC28131A89D43"/>
            </w:placeholder>
          </w:sdtPr>
          <w:sdtEndPr/>
          <w:sdtContent>
            <w:p w14:paraId="05DF0458" w14:textId="77777777" w:rsidR="002108D7" w:rsidRDefault="002108D7" w:rsidP="002E300F">
              <w:pPr>
                <w:pStyle w:val="Template-Dato"/>
              </w:pPr>
              <w:r>
                <w:t>Dato</w:t>
              </w:r>
            </w:p>
          </w:sdtContent>
        </w:sdt>
      </w:tc>
      <w:tc>
        <w:tcPr>
          <w:tcW w:w="2783" w:type="dxa"/>
          <w:shd w:val="clear" w:color="auto" w:fill="CCFFFF"/>
          <w:hideMark/>
        </w:tcPr>
        <w:p w14:paraId="57B64E3A" w14:textId="77777777" w:rsidR="002108D7" w:rsidRDefault="002108D7" w:rsidP="002E300F">
          <w:pPr>
            <w:pStyle w:val="Template-Dato"/>
          </w:pPr>
          <w:r w:rsidRPr="00FD74F9">
            <w:rPr>
              <w:color w:val="FF0000"/>
            </w:rPr>
            <w:t>Indsæt dato</w:t>
          </w:r>
          <w:r>
            <w:rPr>
              <w:color w:val="FF0000"/>
            </w:rPr>
            <w:t xml:space="preserve"> (P: 18.10.2022)</w:t>
          </w:r>
        </w:p>
      </w:tc>
    </w:tr>
    <w:tr w:rsidR="002108D7" w14:paraId="41591662" w14:textId="77777777" w:rsidTr="002E300F">
      <w:trPr>
        <w:trHeight w:val="20"/>
      </w:trPr>
      <w:tc>
        <w:tcPr>
          <w:tcW w:w="1470" w:type="dxa"/>
          <w:hideMark/>
        </w:tcPr>
        <w:sdt>
          <w:sdtPr>
            <w:tag w:val="{&quot;templafy&quot;:{&quot;id&quot;:&quot;5c38ecf0-f657-4014-a6ea-9a69aa435a1f&quot;}}"/>
            <w:id w:val="1463381595"/>
            <w:placeholder>
              <w:docPart w:val="ACEB5F2875384F44BE7FE9CB755254AF"/>
            </w:placeholder>
          </w:sdtPr>
          <w:sdtEndPr/>
          <w:sdtContent>
            <w:p w14:paraId="4EC77ED4" w14:textId="77777777" w:rsidR="002108D7" w:rsidRDefault="002108D7" w:rsidP="002E300F">
              <w:pPr>
                <w:pStyle w:val="Template-Dato"/>
              </w:pPr>
              <w:r>
                <w:t>Sagsbehandler</w:t>
              </w:r>
            </w:p>
          </w:sdtContent>
        </w:sdt>
      </w:tc>
      <w:tc>
        <w:tcPr>
          <w:tcW w:w="2783" w:type="dxa"/>
          <w:shd w:val="clear" w:color="auto" w:fill="CCFFFF"/>
          <w:hideMark/>
        </w:tcPr>
        <w:p w14:paraId="565977E3" w14:textId="77777777" w:rsidR="002108D7" w:rsidRDefault="002108D7" w:rsidP="002E300F">
          <w:pPr>
            <w:pStyle w:val="Template-Dato"/>
          </w:pPr>
          <w:r w:rsidRPr="00FD74F9">
            <w:rPr>
              <w:color w:val="FF0000"/>
            </w:rPr>
            <w:t>Indsæt navn</w:t>
          </w:r>
        </w:p>
      </w:tc>
    </w:tr>
    <w:tr w:rsidR="002108D7" w:rsidRPr="00E73429" w14:paraId="3B597237" w14:textId="77777777" w:rsidTr="002E300F">
      <w:trPr>
        <w:trHeight w:val="20"/>
      </w:trPr>
      <w:tc>
        <w:tcPr>
          <w:tcW w:w="1470" w:type="dxa"/>
          <w:hideMark/>
        </w:tcPr>
        <w:sdt>
          <w:sdtPr>
            <w:tag w:val="{&quot;templafy&quot;:{&quot;id&quot;:&quot;b7277595-c962-4b21-aef0-3d265dbd1348&quot;}}"/>
            <w:id w:val="-22026242"/>
            <w:placeholder>
              <w:docPart w:val="ACEB5F2875384F44BE7FE9CB755254AF"/>
            </w:placeholder>
          </w:sdtPr>
          <w:sdtEndPr/>
          <w:sdtContent>
            <w:p w14:paraId="11BC7C0E" w14:textId="77777777" w:rsidR="002108D7" w:rsidRDefault="002108D7" w:rsidP="002E300F">
              <w:pPr>
                <w:pStyle w:val="Template-Dato"/>
              </w:pPr>
              <w:r>
                <w:t>Mail</w:t>
              </w:r>
            </w:p>
          </w:sdtContent>
        </w:sdt>
      </w:tc>
      <w:tc>
        <w:tcPr>
          <w:tcW w:w="2783" w:type="dxa"/>
          <w:shd w:val="clear" w:color="auto" w:fill="CCFFFF"/>
          <w:hideMark/>
        </w:tcPr>
        <w:p w14:paraId="06EFDF62" w14:textId="77777777" w:rsidR="002108D7" w:rsidRPr="00E73429" w:rsidRDefault="002108D7" w:rsidP="002E300F">
          <w:pPr>
            <w:pStyle w:val="Template-Dato"/>
          </w:pPr>
          <w:r w:rsidRPr="00FD74F9">
            <w:rPr>
              <w:color w:val="FF0000"/>
            </w:rPr>
            <w:t>Indsæt mail</w:t>
          </w:r>
        </w:p>
      </w:tc>
    </w:tr>
    <w:tr w:rsidR="002108D7" w14:paraId="7F729AE9" w14:textId="77777777" w:rsidTr="002E300F">
      <w:trPr>
        <w:trHeight w:val="20"/>
      </w:trPr>
      <w:tc>
        <w:tcPr>
          <w:tcW w:w="1470" w:type="dxa"/>
          <w:hideMark/>
        </w:tcPr>
        <w:sdt>
          <w:sdtPr>
            <w:tag w:val="{&quot;templafy&quot;:{&quot;id&quot;:&quot;077e44b2-6514-4f11-8f22-9e1b8914e3a7&quot;}}"/>
            <w:id w:val="1473792613"/>
            <w:placeholder>
              <w:docPart w:val="ACEB5F2875384F44BE7FE9CB755254AF"/>
            </w:placeholder>
          </w:sdtPr>
          <w:sdtEndPr/>
          <w:sdtContent>
            <w:p w14:paraId="717F89FC" w14:textId="77777777" w:rsidR="002108D7" w:rsidRDefault="002108D7" w:rsidP="002E300F">
              <w:pPr>
                <w:pStyle w:val="Template-Dato"/>
              </w:pPr>
              <w:r>
                <w:t>Telefon</w:t>
              </w:r>
            </w:p>
          </w:sdtContent>
        </w:sdt>
      </w:tc>
      <w:tc>
        <w:tcPr>
          <w:tcW w:w="2783" w:type="dxa"/>
          <w:shd w:val="clear" w:color="auto" w:fill="CCFFFF"/>
          <w:hideMark/>
        </w:tcPr>
        <w:p w14:paraId="44DD78DD" w14:textId="77777777" w:rsidR="002108D7" w:rsidRDefault="002108D7" w:rsidP="002E300F">
          <w:pPr>
            <w:pStyle w:val="Template-Dato"/>
          </w:pPr>
          <w:r>
            <w:t xml:space="preserve">+45 7244 </w:t>
          </w:r>
          <w:r w:rsidRPr="00FD74F9">
            <w:rPr>
              <w:color w:val="FF0000"/>
            </w:rPr>
            <w:t>xxxx</w:t>
          </w:r>
        </w:p>
      </w:tc>
    </w:tr>
    <w:tr w:rsidR="002108D7" w:rsidRPr="003269EE" w14:paraId="7955E929" w14:textId="77777777" w:rsidTr="002E300F">
      <w:trPr>
        <w:trHeight w:val="20"/>
      </w:trPr>
      <w:tc>
        <w:tcPr>
          <w:tcW w:w="1470" w:type="dxa"/>
          <w:hideMark/>
        </w:tcPr>
        <w:sdt>
          <w:sdtPr>
            <w:tag w:val="{&quot;templafy&quot;:{&quot;id&quot;:&quot;868c6b5b-f2ff-4391-8b10-42e87ccf68e8&quot;}}"/>
            <w:id w:val="1255098192"/>
            <w:placeholder>
              <w:docPart w:val="ACEB5F2875384F44BE7FE9CB755254AF"/>
            </w:placeholder>
          </w:sdtPr>
          <w:sdtEndPr/>
          <w:sdtContent>
            <w:p w14:paraId="6AADDAAC" w14:textId="77777777" w:rsidR="002108D7" w:rsidRDefault="002108D7" w:rsidP="002E300F">
              <w:pPr>
                <w:pStyle w:val="Template-Dato"/>
              </w:pPr>
              <w:r>
                <w:t>Dokument</w:t>
              </w:r>
            </w:p>
          </w:sdtContent>
        </w:sdt>
      </w:tc>
      <w:tc>
        <w:tcPr>
          <w:tcW w:w="2783" w:type="dxa"/>
          <w:shd w:val="clear" w:color="auto" w:fill="CCFFFF"/>
        </w:tcPr>
        <w:p w14:paraId="2AAAE668" w14:textId="77777777" w:rsidR="002108D7" w:rsidRPr="003269EE" w:rsidRDefault="002108D7" w:rsidP="002E300F">
          <w:pPr>
            <w:pStyle w:val="Template-Dato"/>
          </w:pPr>
          <w:r>
            <w:rPr>
              <w:color w:val="FF0000"/>
            </w:rPr>
            <w:t>Indsæt nummer (P: 13/19170-15)</w:t>
          </w:r>
        </w:p>
      </w:tc>
    </w:tr>
    <w:tr w:rsidR="002108D7" w14:paraId="5CADC04B" w14:textId="77777777" w:rsidTr="002E300F">
      <w:trPr>
        <w:trHeight w:val="20"/>
      </w:trPr>
      <w:tc>
        <w:tcPr>
          <w:tcW w:w="1470" w:type="dxa"/>
          <w:hideMark/>
        </w:tcPr>
        <w:sdt>
          <w:sdtPr>
            <w:tag w:val="{&quot;templafy&quot;:{&quot;id&quot;:&quot;a20f2bb6-6f14-459f-ad93-43067f039ac8&quot;}}"/>
            <w:id w:val="615802491"/>
            <w:placeholder>
              <w:docPart w:val="AFBB3D7825224DEDBDF51DE6C9BDD47E"/>
            </w:placeholder>
          </w:sdtPr>
          <w:sdtEndPr/>
          <w:sdtContent>
            <w:p w14:paraId="6FDED1BD" w14:textId="77777777" w:rsidR="002108D7" w:rsidRDefault="002108D7" w:rsidP="002E300F">
              <w:pPr>
                <w:pStyle w:val="Template-Dato"/>
              </w:pPr>
              <w:r>
                <w:t>Side</w:t>
              </w:r>
            </w:p>
          </w:sdtContent>
        </w:sdt>
      </w:tc>
      <w:tc>
        <w:tcPr>
          <w:tcW w:w="2783" w:type="dxa"/>
          <w:hideMark/>
        </w:tcPr>
        <w:p w14:paraId="522125A3" w14:textId="77777777" w:rsidR="002108D7" w:rsidRDefault="002108D7" w:rsidP="002E300F">
          <w:pPr>
            <w:pStyle w:val="Template-Dato"/>
          </w:pPr>
          <w:r>
            <w:fldChar w:fldCharType="begin"/>
          </w:r>
          <w:r>
            <w:instrText xml:space="preserve"> PAGE  </w:instrText>
          </w:r>
          <w:r>
            <w:fldChar w:fldCharType="separate"/>
          </w:r>
          <w:r>
            <w:t>1</w:t>
          </w:r>
          <w:r>
            <w:fldChar w:fldCharType="end"/>
          </w:r>
          <w:r>
            <w:t>/</w:t>
          </w:r>
          <w:r>
            <w:fldChar w:fldCharType="begin"/>
          </w:r>
          <w:r>
            <w:instrText xml:space="preserve"> NUMPAGES  </w:instrText>
          </w:r>
          <w:r>
            <w:fldChar w:fldCharType="separate"/>
          </w:r>
          <w:r>
            <w:t>1</w:t>
          </w:r>
          <w:r>
            <w:fldChar w:fldCharType="end"/>
          </w:r>
        </w:p>
      </w:tc>
    </w:tr>
  </w:tbl>
  <w:p w14:paraId="10B6F489" w14:textId="77777777" w:rsidR="002108D7" w:rsidRPr="00C52841" w:rsidRDefault="002108D7" w:rsidP="00145305">
    <w:pPr>
      <w:pStyle w:val="Sidehoved"/>
      <w:spacing w:after="1680"/>
    </w:pPr>
    <w:r>
      <w:rPr>
        <w:noProof/>
      </w:rPr>
      <w:drawing>
        <wp:anchor distT="0" distB="0" distL="0" distR="0" simplePos="0" relativeHeight="251663872" behindDoc="0" locked="0" layoutInCell="1" allowOverlap="1" wp14:anchorId="4BC336EF" wp14:editId="1B1F5361">
          <wp:simplePos x="0" y="0"/>
          <wp:positionH relativeFrom="page">
            <wp:posOffset>720000</wp:posOffset>
          </wp:positionH>
          <wp:positionV relativeFrom="page">
            <wp:posOffset>540000</wp:posOffset>
          </wp:positionV>
          <wp:extent cx="1665841" cy="432000"/>
          <wp:effectExtent l="0" t="0" r="0" b="0"/>
          <wp:wrapNone/>
          <wp:docPr id="25" name="VDLogoHide1"/>
          <wp:cNvGraphicFramePr/>
          <a:graphic xmlns:a="http://schemas.openxmlformats.org/drawingml/2006/main">
            <a:graphicData uri="http://schemas.openxmlformats.org/drawingml/2006/picture">
              <pic:pic xmlns:pic="http://schemas.openxmlformats.org/drawingml/2006/picture">
                <pic:nvPicPr>
                  <pic:cNvPr id="362146010" name="VDLogoHide1"/>
                  <pic:cNvPicPr/>
                </pic:nvPicPr>
                <pic:blipFill>
                  <a:blip r:embed="rId1"/>
                  <a:srcRect/>
                  <a:stretch/>
                </pic:blipFill>
                <pic:spPr>
                  <a:xfrm>
                    <a:off x="0" y="0"/>
                    <a:ext cx="1665841" cy="432000"/>
                  </a:xfrm>
                  <a:prstGeom prst="rect">
                    <a:avLst/>
                  </a:prstGeom>
                </pic:spPr>
              </pic:pic>
            </a:graphicData>
          </a:graphic>
        </wp:anchor>
      </w:drawing>
    </w:r>
    <w:r>
      <w:rPr>
        <w:noProof/>
      </w:rPr>
      <w:drawing>
        <wp:anchor distT="0" distB="0" distL="0" distR="0" simplePos="0" relativeHeight="251667968" behindDoc="0" locked="0" layoutInCell="1" allowOverlap="1" wp14:anchorId="1BCE80F0" wp14:editId="5C3542B7">
          <wp:simplePos x="0" y="0"/>
          <wp:positionH relativeFrom="rightMargin">
            <wp:posOffset>-1278000</wp:posOffset>
          </wp:positionH>
          <wp:positionV relativeFrom="bottomMargin">
            <wp:posOffset>417600</wp:posOffset>
          </wp:positionV>
          <wp:extent cx="1469330" cy="316800"/>
          <wp:effectExtent l="0" t="0" r="0" b="0"/>
          <wp:wrapNone/>
          <wp:docPr id="26" name="TransportLogoHide"/>
          <wp:cNvGraphicFramePr/>
          <a:graphic xmlns:a="http://schemas.openxmlformats.org/drawingml/2006/main">
            <a:graphicData uri="http://schemas.openxmlformats.org/drawingml/2006/picture">
              <pic:pic xmlns:pic="http://schemas.openxmlformats.org/drawingml/2006/picture">
                <pic:nvPicPr>
                  <pic:cNvPr id="111187105" name="TransportLogoHide"/>
                  <pic:cNvPicPr/>
                </pic:nvPicPr>
                <pic:blipFill>
                  <a:blip r:embed="rId2"/>
                  <a:srcRect/>
                  <a:stretch/>
                </pic:blipFill>
                <pic:spPr>
                  <a:xfrm>
                    <a:off x="0" y="0"/>
                    <a:ext cx="1469330" cy="316800"/>
                  </a:xfrm>
                  <a:prstGeom prst="rect">
                    <a:avLst/>
                  </a:prstGeom>
                </pic:spPr>
              </pic:pic>
            </a:graphicData>
          </a:graphic>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2C18FD2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582616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174B9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0BE6B70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A9AC96E2"/>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E225D7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1A60D7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58493FC"/>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17C075F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3950223C"/>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9163C0B"/>
    <w:multiLevelType w:val="multilevel"/>
    <w:tmpl w:val="2000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0BE33385"/>
    <w:multiLevelType w:val="hybridMultilevel"/>
    <w:tmpl w:val="420C278C"/>
    <w:lvl w:ilvl="0" w:tplc="04060001">
      <w:start w:val="1"/>
      <w:numFmt w:val="bullet"/>
      <w:lvlText w:val=""/>
      <w:lvlJc w:val="left"/>
      <w:pPr>
        <w:ind w:left="720" w:hanging="360"/>
      </w:pPr>
      <w:rPr>
        <w:rFonts w:ascii="Symbol" w:hAnsi="Symbol" w:hint="default"/>
      </w:rPr>
    </w:lvl>
    <w:lvl w:ilvl="1" w:tplc="04060003">
      <w:start w:val="1"/>
      <w:numFmt w:val="bullet"/>
      <w:lvlText w:val="o"/>
      <w:lvlJc w:val="left"/>
      <w:pPr>
        <w:ind w:left="1440" w:hanging="360"/>
      </w:pPr>
      <w:rPr>
        <w:rFonts w:ascii="Courier New" w:hAnsi="Courier New" w:cs="Courier New" w:hint="default"/>
      </w:rPr>
    </w:lvl>
    <w:lvl w:ilvl="2" w:tplc="04060005">
      <w:start w:val="1"/>
      <w:numFmt w:val="bullet"/>
      <w:lvlText w:val=""/>
      <w:lvlJc w:val="left"/>
      <w:pPr>
        <w:ind w:left="2160" w:hanging="360"/>
      </w:pPr>
      <w:rPr>
        <w:rFonts w:ascii="Wingdings" w:hAnsi="Wingdings" w:hint="default"/>
      </w:rPr>
    </w:lvl>
    <w:lvl w:ilvl="3" w:tplc="04060001">
      <w:start w:val="1"/>
      <w:numFmt w:val="bullet"/>
      <w:lvlText w:val=""/>
      <w:lvlJc w:val="left"/>
      <w:pPr>
        <w:ind w:left="2880" w:hanging="360"/>
      </w:pPr>
      <w:rPr>
        <w:rFonts w:ascii="Symbol" w:hAnsi="Symbol" w:hint="default"/>
      </w:rPr>
    </w:lvl>
    <w:lvl w:ilvl="4" w:tplc="04060003">
      <w:start w:val="1"/>
      <w:numFmt w:val="bullet"/>
      <w:lvlText w:val="o"/>
      <w:lvlJc w:val="left"/>
      <w:pPr>
        <w:ind w:left="3600" w:hanging="360"/>
      </w:pPr>
      <w:rPr>
        <w:rFonts w:ascii="Courier New" w:hAnsi="Courier New" w:cs="Courier New" w:hint="default"/>
      </w:rPr>
    </w:lvl>
    <w:lvl w:ilvl="5" w:tplc="04060005">
      <w:start w:val="1"/>
      <w:numFmt w:val="bullet"/>
      <w:lvlText w:val=""/>
      <w:lvlJc w:val="left"/>
      <w:pPr>
        <w:ind w:left="4320" w:hanging="360"/>
      </w:pPr>
      <w:rPr>
        <w:rFonts w:ascii="Wingdings" w:hAnsi="Wingdings" w:hint="default"/>
      </w:rPr>
    </w:lvl>
    <w:lvl w:ilvl="6" w:tplc="04060001">
      <w:start w:val="1"/>
      <w:numFmt w:val="bullet"/>
      <w:lvlText w:val=""/>
      <w:lvlJc w:val="left"/>
      <w:pPr>
        <w:ind w:left="5040" w:hanging="360"/>
      </w:pPr>
      <w:rPr>
        <w:rFonts w:ascii="Symbol" w:hAnsi="Symbol" w:hint="default"/>
      </w:rPr>
    </w:lvl>
    <w:lvl w:ilvl="7" w:tplc="04060003">
      <w:start w:val="1"/>
      <w:numFmt w:val="bullet"/>
      <w:lvlText w:val="o"/>
      <w:lvlJc w:val="left"/>
      <w:pPr>
        <w:ind w:left="5760" w:hanging="360"/>
      </w:pPr>
      <w:rPr>
        <w:rFonts w:ascii="Courier New" w:hAnsi="Courier New" w:cs="Courier New" w:hint="default"/>
      </w:rPr>
    </w:lvl>
    <w:lvl w:ilvl="8" w:tplc="04060005">
      <w:start w:val="1"/>
      <w:numFmt w:val="bullet"/>
      <w:lvlText w:val=""/>
      <w:lvlJc w:val="left"/>
      <w:pPr>
        <w:ind w:left="6480" w:hanging="360"/>
      </w:pPr>
      <w:rPr>
        <w:rFonts w:ascii="Wingdings" w:hAnsi="Wingdings" w:hint="default"/>
      </w:rPr>
    </w:lvl>
  </w:abstractNum>
  <w:abstractNum w:abstractNumId="12" w15:restartNumberingAfterBreak="0">
    <w:nsid w:val="0F567BD9"/>
    <w:multiLevelType w:val="hybridMultilevel"/>
    <w:tmpl w:val="24ECB5E0"/>
    <w:lvl w:ilvl="0" w:tplc="04060001">
      <w:start w:val="1"/>
      <w:numFmt w:val="bullet"/>
      <w:lvlText w:val=""/>
      <w:lvlJc w:val="left"/>
      <w:pPr>
        <w:ind w:left="720" w:hanging="360"/>
      </w:pPr>
      <w:rPr>
        <w:rFonts w:ascii="Symbol" w:hAnsi="Symbol" w:hint="default"/>
      </w:rPr>
    </w:lvl>
    <w:lvl w:ilvl="1" w:tplc="04060003">
      <w:start w:val="1"/>
      <w:numFmt w:val="bullet"/>
      <w:lvlText w:val="o"/>
      <w:lvlJc w:val="left"/>
      <w:pPr>
        <w:ind w:left="1440" w:hanging="360"/>
      </w:pPr>
      <w:rPr>
        <w:rFonts w:ascii="Courier New" w:hAnsi="Courier New" w:cs="Courier New" w:hint="default"/>
      </w:rPr>
    </w:lvl>
    <w:lvl w:ilvl="2" w:tplc="04060005">
      <w:start w:val="1"/>
      <w:numFmt w:val="bullet"/>
      <w:lvlText w:val=""/>
      <w:lvlJc w:val="left"/>
      <w:pPr>
        <w:ind w:left="2160" w:hanging="360"/>
      </w:pPr>
      <w:rPr>
        <w:rFonts w:ascii="Wingdings" w:hAnsi="Wingdings" w:hint="default"/>
      </w:rPr>
    </w:lvl>
    <w:lvl w:ilvl="3" w:tplc="04060001">
      <w:start w:val="1"/>
      <w:numFmt w:val="bullet"/>
      <w:lvlText w:val=""/>
      <w:lvlJc w:val="left"/>
      <w:pPr>
        <w:ind w:left="2880" w:hanging="360"/>
      </w:pPr>
      <w:rPr>
        <w:rFonts w:ascii="Symbol" w:hAnsi="Symbol" w:hint="default"/>
      </w:rPr>
    </w:lvl>
    <w:lvl w:ilvl="4" w:tplc="04060003">
      <w:start w:val="1"/>
      <w:numFmt w:val="bullet"/>
      <w:lvlText w:val="o"/>
      <w:lvlJc w:val="left"/>
      <w:pPr>
        <w:ind w:left="3600" w:hanging="360"/>
      </w:pPr>
      <w:rPr>
        <w:rFonts w:ascii="Courier New" w:hAnsi="Courier New" w:cs="Courier New" w:hint="default"/>
      </w:rPr>
    </w:lvl>
    <w:lvl w:ilvl="5" w:tplc="04060005">
      <w:start w:val="1"/>
      <w:numFmt w:val="bullet"/>
      <w:lvlText w:val=""/>
      <w:lvlJc w:val="left"/>
      <w:pPr>
        <w:ind w:left="4320" w:hanging="360"/>
      </w:pPr>
      <w:rPr>
        <w:rFonts w:ascii="Wingdings" w:hAnsi="Wingdings" w:hint="default"/>
      </w:rPr>
    </w:lvl>
    <w:lvl w:ilvl="6" w:tplc="04060001">
      <w:start w:val="1"/>
      <w:numFmt w:val="bullet"/>
      <w:lvlText w:val=""/>
      <w:lvlJc w:val="left"/>
      <w:pPr>
        <w:ind w:left="5040" w:hanging="360"/>
      </w:pPr>
      <w:rPr>
        <w:rFonts w:ascii="Symbol" w:hAnsi="Symbol" w:hint="default"/>
      </w:rPr>
    </w:lvl>
    <w:lvl w:ilvl="7" w:tplc="04060003">
      <w:start w:val="1"/>
      <w:numFmt w:val="bullet"/>
      <w:lvlText w:val="o"/>
      <w:lvlJc w:val="left"/>
      <w:pPr>
        <w:ind w:left="5760" w:hanging="360"/>
      </w:pPr>
      <w:rPr>
        <w:rFonts w:ascii="Courier New" w:hAnsi="Courier New" w:cs="Courier New" w:hint="default"/>
      </w:rPr>
    </w:lvl>
    <w:lvl w:ilvl="8" w:tplc="04060005">
      <w:start w:val="1"/>
      <w:numFmt w:val="bullet"/>
      <w:lvlText w:val=""/>
      <w:lvlJc w:val="left"/>
      <w:pPr>
        <w:ind w:left="6480" w:hanging="360"/>
      </w:pPr>
      <w:rPr>
        <w:rFonts w:ascii="Wingdings" w:hAnsi="Wingdings" w:hint="default"/>
      </w:rPr>
    </w:lvl>
  </w:abstractNum>
  <w:abstractNum w:abstractNumId="13" w15:restartNumberingAfterBreak="0">
    <w:nsid w:val="16417D10"/>
    <w:multiLevelType w:val="hybridMultilevel"/>
    <w:tmpl w:val="9E4684AA"/>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14" w15:restartNumberingAfterBreak="0">
    <w:nsid w:val="1A346111"/>
    <w:multiLevelType w:val="hybridMultilevel"/>
    <w:tmpl w:val="1EC8279C"/>
    <w:lvl w:ilvl="0" w:tplc="0B54D32E">
      <w:start w:val="1"/>
      <w:numFmt w:val="bullet"/>
      <w:lvlText w:val=""/>
      <w:lvlJc w:val="left"/>
      <w:pPr>
        <w:tabs>
          <w:tab w:val="num" w:pos="1494"/>
        </w:tabs>
        <w:ind w:left="1165" w:hanging="31"/>
      </w:pPr>
      <w:rPr>
        <w:rFonts w:ascii="Symbol" w:hAnsi="Symbol" w:hint="default"/>
        <w:color w:val="auto"/>
        <w:sz w:val="18"/>
        <w:u w:color="333399"/>
      </w:rPr>
    </w:lvl>
    <w:lvl w:ilvl="1" w:tplc="04090003">
      <w:start w:val="1"/>
      <w:numFmt w:val="bullet"/>
      <w:lvlText w:val="o"/>
      <w:lvlJc w:val="left"/>
      <w:pPr>
        <w:tabs>
          <w:tab w:val="num" w:pos="1440"/>
        </w:tabs>
        <w:ind w:left="1440" w:hanging="360"/>
      </w:pPr>
      <w:rPr>
        <w:rFonts w:ascii="Courier New" w:hAnsi="Courier New" w:cs="Times New Roman"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Times New Roman"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Times New Roman"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19A5713"/>
    <w:multiLevelType w:val="hybridMultilevel"/>
    <w:tmpl w:val="46DE360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6" w15:restartNumberingAfterBreak="0">
    <w:nsid w:val="264563A4"/>
    <w:multiLevelType w:val="multilevel"/>
    <w:tmpl w:val="040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403E51B4"/>
    <w:multiLevelType w:val="hybridMultilevel"/>
    <w:tmpl w:val="5DFA9BDC"/>
    <w:lvl w:ilvl="0" w:tplc="04060001">
      <w:start w:val="1"/>
      <w:numFmt w:val="bullet"/>
      <w:lvlText w:val=""/>
      <w:lvlJc w:val="left"/>
      <w:pPr>
        <w:ind w:left="780" w:hanging="360"/>
      </w:pPr>
      <w:rPr>
        <w:rFonts w:ascii="Symbol" w:hAnsi="Symbol" w:hint="default"/>
      </w:rPr>
    </w:lvl>
    <w:lvl w:ilvl="1" w:tplc="04060003">
      <w:start w:val="1"/>
      <w:numFmt w:val="bullet"/>
      <w:lvlText w:val="o"/>
      <w:lvlJc w:val="left"/>
      <w:pPr>
        <w:ind w:left="1500" w:hanging="360"/>
      </w:pPr>
      <w:rPr>
        <w:rFonts w:ascii="Courier New" w:hAnsi="Courier New" w:cs="Courier New" w:hint="default"/>
      </w:rPr>
    </w:lvl>
    <w:lvl w:ilvl="2" w:tplc="04060005">
      <w:start w:val="1"/>
      <w:numFmt w:val="bullet"/>
      <w:lvlText w:val=""/>
      <w:lvlJc w:val="left"/>
      <w:pPr>
        <w:ind w:left="2220" w:hanging="360"/>
      </w:pPr>
      <w:rPr>
        <w:rFonts w:ascii="Wingdings" w:hAnsi="Wingdings" w:hint="default"/>
      </w:rPr>
    </w:lvl>
    <w:lvl w:ilvl="3" w:tplc="04060001">
      <w:start w:val="1"/>
      <w:numFmt w:val="bullet"/>
      <w:lvlText w:val=""/>
      <w:lvlJc w:val="left"/>
      <w:pPr>
        <w:ind w:left="2940" w:hanging="360"/>
      </w:pPr>
      <w:rPr>
        <w:rFonts w:ascii="Symbol" w:hAnsi="Symbol" w:hint="default"/>
      </w:rPr>
    </w:lvl>
    <w:lvl w:ilvl="4" w:tplc="04060003">
      <w:start w:val="1"/>
      <w:numFmt w:val="bullet"/>
      <w:lvlText w:val="o"/>
      <w:lvlJc w:val="left"/>
      <w:pPr>
        <w:ind w:left="3660" w:hanging="360"/>
      </w:pPr>
      <w:rPr>
        <w:rFonts w:ascii="Courier New" w:hAnsi="Courier New" w:cs="Courier New" w:hint="default"/>
      </w:rPr>
    </w:lvl>
    <w:lvl w:ilvl="5" w:tplc="04060005">
      <w:start w:val="1"/>
      <w:numFmt w:val="bullet"/>
      <w:lvlText w:val=""/>
      <w:lvlJc w:val="left"/>
      <w:pPr>
        <w:ind w:left="4380" w:hanging="360"/>
      </w:pPr>
      <w:rPr>
        <w:rFonts w:ascii="Wingdings" w:hAnsi="Wingdings" w:hint="default"/>
      </w:rPr>
    </w:lvl>
    <w:lvl w:ilvl="6" w:tplc="04060001">
      <w:start w:val="1"/>
      <w:numFmt w:val="bullet"/>
      <w:lvlText w:val=""/>
      <w:lvlJc w:val="left"/>
      <w:pPr>
        <w:ind w:left="5100" w:hanging="360"/>
      </w:pPr>
      <w:rPr>
        <w:rFonts w:ascii="Symbol" w:hAnsi="Symbol" w:hint="default"/>
      </w:rPr>
    </w:lvl>
    <w:lvl w:ilvl="7" w:tplc="04060003">
      <w:start w:val="1"/>
      <w:numFmt w:val="bullet"/>
      <w:lvlText w:val="o"/>
      <w:lvlJc w:val="left"/>
      <w:pPr>
        <w:ind w:left="5820" w:hanging="360"/>
      </w:pPr>
      <w:rPr>
        <w:rFonts w:ascii="Courier New" w:hAnsi="Courier New" w:cs="Courier New" w:hint="default"/>
      </w:rPr>
    </w:lvl>
    <w:lvl w:ilvl="8" w:tplc="04060005">
      <w:start w:val="1"/>
      <w:numFmt w:val="bullet"/>
      <w:lvlText w:val=""/>
      <w:lvlJc w:val="left"/>
      <w:pPr>
        <w:ind w:left="6540" w:hanging="360"/>
      </w:pPr>
      <w:rPr>
        <w:rFonts w:ascii="Wingdings" w:hAnsi="Wingdings" w:hint="default"/>
      </w:rPr>
    </w:lvl>
  </w:abstractNum>
  <w:abstractNum w:abstractNumId="18" w15:restartNumberingAfterBreak="0">
    <w:nsid w:val="5FA764FF"/>
    <w:multiLevelType w:val="multilevel"/>
    <w:tmpl w:val="0406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9" w15:restartNumberingAfterBreak="0">
    <w:nsid w:val="65622EFA"/>
    <w:multiLevelType w:val="hybridMultilevel"/>
    <w:tmpl w:val="95182A66"/>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0" w15:restartNumberingAfterBreak="0">
    <w:nsid w:val="68735F79"/>
    <w:multiLevelType w:val="hybridMultilevel"/>
    <w:tmpl w:val="ED683D88"/>
    <w:lvl w:ilvl="0" w:tplc="67A0E95A">
      <w:start w:val="1"/>
      <w:numFmt w:val="decimal"/>
      <w:pStyle w:val="Overskrift1"/>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1" w15:restartNumberingAfterBreak="0">
    <w:nsid w:val="6A365743"/>
    <w:multiLevelType w:val="multilevel"/>
    <w:tmpl w:val="2000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6B166747"/>
    <w:multiLevelType w:val="multilevel"/>
    <w:tmpl w:val="04060025"/>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3" w15:restartNumberingAfterBreak="0">
    <w:nsid w:val="6BEF7A4A"/>
    <w:multiLevelType w:val="multilevel"/>
    <w:tmpl w:val="71B21448"/>
    <w:lvl w:ilvl="0">
      <w:start w:val="1"/>
      <w:numFmt w:val="bullet"/>
      <w:lvlText w:val=""/>
      <w:lvlJc w:val="left"/>
      <w:pPr>
        <w:ind w:left="284" w:hanging="284"/>
      </w:pPr>
      <w:rPr>
        <w:rFonts w:ascii="Symbol" w:hAnsi="Symbol" w:hint="default"/>
        <w:color w:val="auto"/>
      </w:rPr>
    </w:lvl>
    <w:lvl w:ilvl="1">
      <w:start w:val="1"/>
      <w:numFmt w:val="bullet"/>
      <w:lvlText w:val="o"/>
      <w:lvlJc w:val="left"/>
      <w:pPr>
        <w:ind w:left="568" w:hanging="284"/>
      </w:pPr>
      <w:rPr>
        <w:rFonts w:ascii="Courier New" w:hAnsi="Courier New" w:cs="Courier New" w:hint="default"/>
        <w:color w:val="auto"/>
      </w:rPr>
    </w:lvl>
    <w:lvl w:ilvl="2">
      <w:start w:val="1"/>
      <w:numFmt w:val="bullet"/>
      <w:lvlText w:val=""/>
      <w:lvlJc w:val="left"/>
      <w:pPr>
        <w:ind w:left="852" w:hanging="284"/>
      </w:pPr>
      <w:rPr>
        <w:rFonts w:ascii="Symbol" w:hAnsi="Symbol" w:hint="default"/>
        <w:color w:val="auto"/>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color w:val="auto"/>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color w:val="auto"/>
      </w:rPr>
    </w:lvl>
  </w:abstractNum>
  <w:abstractNum w:abstractNumId="24" w15:restartNumberingAfterBreak="0">
    <w:nsid w:val="6C3920D5"/>
    <w:multiLevelType w:val="multilevel"/>
    <w:tmpl w:val="8018AA06"/>
    <w:lvl w:ilvl="0">
      <w:start w:val="1"/>
      <w:numFmt w:val="bullet"/>
      <w:lvlText w:val=""/>
      <w:lvlJc w:val="left"/>
      <w:pPr>
        <w:ind w:left="284" w:hanging="284"/>
      </w:pPr>
      <w:rPr>
        <w:rFonts w:ascii="Symbol" w:hAnsi="Symbol" w:hint="default"/>
        <w:color w:val="auto"/>
      </w:rPr>
    </w:lvl>
    <w:lvl w:ilvl="1">
      <w:start w:val="1"/>
      <w:numFmt w:val="bullet"/>
      <w:lvlText w:val=""/>
      <w:lvlJc w:val="left"/>
      <w:pPr>
        <w:ind w:left="568" w:hanging="284"/>
      </w:pPr>
      <w:rPr>
        <w:rFonts w:ascii="Symbol" w:hAnsi="Symbol" w:hint="default"/>
        <w:color w:val="auto"/>
      </w:rPr>
    </w:lvl>
    <w:lvl w:ilvl="2">
      <w:start w:val="1"/>
      <w:numFmt w:val="bullet"/>
      <w:lvlText w:val=""/>
      <w:lvlJc w:val="left"/>
      <w:pPr>
        <w:ind w:left="852" w:hanging="284"/>
      </w:pPr>
      <w:rPr>
        <w:rFonts w:ascii="Symbol" w:hAnsi="Symbol" w:hint="default"/>
        <w:color w:val="auto"/>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color w:val="auto"/>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color w:val="auto"/>
      </w:rPr>
    </w:lvl>
  </w:abstractNum>
  <w:abstractNum w:abstractNumId="25" w15:restartNumberingAfterBreak="0">
    <w:nsid w:val="6D5D4547"/>
    <w:multiLevelType w:val="multilevel"/>
    <w:tmpl w:val="2000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6FAE31AD"/>
    <w:multiLevelType w:val="hybridMultilevel"/>
    <w:tmpl w:val="DF4C26AC"/>
    <w:lvl w:ilvl="0" w:tplc="04060001">
      <w:start w:val="1"/>
      <w:numFmt w:val="bullet"/>
      <w:lvlText w:val=""/>
      <w:lvlJc w:val="left"/>
      <w:pPr>
        <w:ind w:left="720" w:hanging="360"/>
      </w:pPr>
      <w:rPr>
        <w:rFonts w:ascii="Symbol" w:hAnsi="Symbol" w:hint="default"/>
      </w:rPr>
    </w:lvl>
    <w:lvl w:ilvl="1" w:tplc="04060003">
      <w:start w:val="1"/>
      <w:numFmt w:val="bullet"/>
      <w:lvlText w:val="o"/>
      <w:lvlJc w:val="left"/>
      <w:pPr>
        <w:ind w:left="1440" w:hanging="360"/>
      </w:pPr>
      <w:rPr>
        <w:rFonts w:ascii="Courier New" w:hAnsi="Courier New" w:cs="Courier New" w:hint="default"/>
      </w:rPr>
    </w:lvl>
    <w:lvl w:ilvl="2" w:tplc="04060005">
      <w:start w:val="1"/>
      <w:numFmt w:val="bullet"/>
      <w:lvlText w:val=""/>
      <w:lvlJc w:val="left"/>
      <w:pPr>
        <w:ind w:left="2160" w:hanging="360"/>
      </w:pPr>
      <w:rPr>
        <w:rFonts w:ascii="Wingdings" w:hAnsi="Wingdings" w:hint="default"/>
      </w:rPr>
    </w:lvl>
    <w:lvl w:ilvl="3" w:tplc="04060001">
      <w:start w:val="1"/>
      <w:numFmt w:val="bullet"/>
      <w:lvlText w:val=""/>
      <w:lvlJc w:val="left"/>
      <w:pPr>
        <w:ind w:left="2880" w:hanging="360"/>
      </w:pPr>
      <w:rPr>
        <w:rFonts w:ascii="Symbol" w:hAnsi="Symbol" w:hint="default"/>
      </w:rPr>
    </w:lvl>
    <w:lvl w:ilvl="4" w:tplc="04060003">
      <w:start w:val="1"/>
      <w:numFmt w:val="bullet"/>
      <w:lvlText w:val="o"/>
      <w:lvlJc w:val="left"/>
      <w:pPr>
        <w:ind w:left="3600" w:hanging="360"/>
      </w:pPr>
      <w:rPr>
        <w:rFonts w:ascii="Courier New" w:hAnsi="Courier New" w:cs="Courier New" w:hint="default"/>
      </w:rPr>
    </w:lvl>
    <w:lvl w:ilvl="5" w:tplc="04060005">
      <w:start w:val="1"/>
      <w:numFmt w:val="bullet"/>
      <w:lvlText w:val=""/>
      <w:lvlJc w:val="left"/>
      <w:pPr>
        <w:ind w:left="4320" w:hanging="360"/>
      </w:pPr>
      <w:rPr>
        <w:rFonts w:ascii="Wingdings" w:hAnsi="Wingdings" w:hint="default"/>
      </w:rPr>
    </w:lvl>
    <w:lvl w:ilvl="6" w:tplc="04060001">
      <w:start w:val="1"/>
      <w:numFmt w:val="bullet"/>
      <w:lvlText w:val=""/>
      <w:lvlJc w:val="left"/>
      <w:pPr>
        <w:ind w:left="5040" w:hanging="360"/>
      </w:pPr>
      <w:rPr>
        <w:rFonts w:ascii="Symbol" w:hAnsi="Symbol" w:hint="default"/>
      </w:rPr>
    </w:lvl>
    <w:lvl w:ilvl="7" w:tplc="04060003">
      <w:start w:val="1"/>
      <w:numFmt w:val="bullet"/>
      <w:lvlText w:val="o"/>
      <w:lvlJc w:val="left"/>
      <w:pPr>
        <w:ind w:left="5760" w:hanging="360"/>
      </w:pPr>
      <w:rPr>
        <w:rFonts w:ascii="Courier New" w:hAnsi="Courier New" w:cs="Courier New" w:hint="default"/>
      </w:rPr>
    </w:lvl>
    <w:lvl w:ilvl="8" w:tplc="04060005">
      <w:start w:val="1"/>
      <w:numFmt w:val="bullet"/>
      <w:lvlText w:val=""/>
      <w:lvlJc w:val="left"/>
      <w:pPr>
        <w:ind w:left="6480" w:hanging="360"/>
      </w:pPr>
      <w:rPr>
        <w:rFonts w:ascii="Wingdings" w:hAnsi="Wingdings" w:hint="default"/>
      </w:rPr>
    </w:lvl>
  </w:abstractNum>
  <w:abstractNum w:abstractNumId="27" w15:restartNumberingAfterBreak="0">
    <w:nsid w:val="75F57FAC"/>
    <w:multiLevelType w:val="multilevel"/>
    <w:tmpl w:val="0406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8" w15:restartNumberingAfterBreak="0">
    <w:nsid w:val="7E026CA9"/>
    <w:multiLevelType w:val="hybridMultilevel"/>
    <w:tmpl w:val="D7183F18"/>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9" w15:restartNumberingAfterBreak="0">
    <w:nsid w:val="7E20588C"/>
    <w:multiLevelType w:val="multilevel"/>
    <w:tmpl w:val="51246668"/>
    <w:lvl w:ilvl="0">
      <w:start w:val="1"/>
      <w:numFmt w:val="decimal"/>
      <w:pStyle w:val="Opstilling-talellerbogst"/>
      <w:lvlText w:val="%1."/>
      <w:lvlJc w:val="left"/>
      <w:pPr>
        <w:ind w:left="340" w:hanging="340"/>
      </w:pPr>
      <w:rPr>
        <w:rFonts w:hint="default"/>
      </w:rPr>
    </w:lvl>
    <w:lvl w:ilvl="1">
      <w:start w:val="1"/>
      <w:numFmt w:val="decimal"/>
      <w:lvlText w:val="%1.%2."/>
      <w:lvlJc w:val="left"/>
      <w:pPr>
        <w:ind w:left="964" w:hanging="624"/>
      </w:pPr>
      <w:rPr>
        <w:rFonts w:hint="default"/>
      </w:rPr>
    </w:lvl>
    <w:lvl w:ilvl="2">
      <w:start w:val="1"/>
      <w:numFmt w:val="decimal"/>
      <w:lvlText w:val="%1.%2.%3."/>
      <w:lvlJc w:val="left"/>
      <w:pPr>
        <w:ind w:left="1588" w:hanging="624"/>
      </w:pPr>
      <w:rPr>
        <w:rFonts w:hint="default"/>
      </w:rPr>
    </w:lvl>
    <w:lvl w:ilvl="3">
      <w:start w:val="1"/>
      <w:numFmt w:val="decimal"/>
      <w:lvlText w:val="%1.%2.%3.%4."/>
      <w:lvlJc w:val="left"/>
      <w:pPr>
        <w:ind w:left="2381" w:hanging="793"/>
      </w:pPr>
      <w:rPr>
        <w:rFonts w:hint="default"/>
      </w:rPr>
    </w:lvl>
    <w:lvl w:ilvl="4">
      <w:start w:val="1"/>
      <w:numFmt w:val="decimal"/>
      <w:lvlText w:val="%1.%2.%3.%4.%5."/>
      <w:lvlJc w:val="left"/>
      <w:pPr>
        <w:ind w:left="2552" w:hanging="964"/>
      </w:pPr>
      <w:rPr>
        <w:rFonts w:hint="default"/>
      </w:rPr>
    </w:lvl>
    <w:lvl w:ilvl="5">
      <w:start w:val="1"/>
      <w:numFmt w:val="decimal"/>
      <w:lvlText w:val="%1.%2.%3.%4.%5.%6."/>
      <w:lvlJc w:val="left"/>
      <w:pPr>
        <w:ind w:left="2552" w:hanging="964"/>
      </w:pPr>
      <w:rPr>
        <w:rFonts w:hint="default"/>
      </w:rPr>
    </w:lvl>
    <w:lvl w:ilvl="6">
      <w:start w:val="1"/>
      <w:numFmt w:val="decimal"/>
      <w:lvlText w:val="%1.%2.%3.%4.%5.%6.%7."/>
      <w:lvlJc w:val="left"/>
      <w:pPr>
        <w:ind w:left="3119" w:hanging="1531"/>
      </w:pPr>
      <w:rPr>
        <w:rFonts w:hint="default"/>
      </w:rPr>
    </w:lvl>
    <w:lvl w:ilvl="7">
      <w:start w:val="1"/>
      <w:numFmt w:val="decimal"/>
      <w:lvlText w:val="%1.%2.%3.%4.%5.%6.%7.%8."/>
      <w:lvlJc w:val="left"/>
      <w:pPr>
        <w:ind w:left="3175" w:hanging="1587"/>
      </w:pPr>
      <w:rPr>
        <w:rFonts w:hint="default"/>
      </w:rPr>
    </w:lvl>
    <w:lvl w:ilvl="8">
      <w:start w:val="1"/>
      <w:numFmt w:val="decimal"/>
      <w:lvlText w:val="%1.%2.%3.%4.%5.%6.%7.%8.%9."/>
      <w:lvlJc w:val="left"/>
      <w:pPr>
        <w:ind w:left="3289" w:hanging="1701"/>
      </w:pPr>
      <w:rPr>
        <w:rFonts w:hint="default"/>
      </w:rPr>
    </w:lvl>
  </w:abstractNum>
  <w:abstractNum w:abstractNumId="30" w15:restartNumberingAfterBreak="0">
    <w:nsid w:val="7FAC48F2"/>
    <w:multiLevelType w:val="hybridMultilevel"/>
    <w:tmpl w:val="7ADCAABA"/>
    <w:lvl w:ilvl="0" w:tplc="04060001">
      <w:start w:val="1"/>
      <w:numFmt w:val="bullet"/>
      <w:lvlText w:val=""/>
      <w:lvlJc w:val="left"/>
      <w:pPr>
        <w:ind w:left="720" w:hanging="360"/>
      </w:pPr>
      <w:rPr>
        <w:rFonts w:ascii="Symbol" w:hAnsi="Symbol" w:hint="default"/>
      </w:rPr>
    </w:lvl>
    <w:lvl w:ilvl="1" w:tplc="04060003">
      <w:start w:val="1"/>
      <w:numFmt w:val="bullet"/>
      <w:lvlText w:val="o"/>
      <w:lvlJc w:val="left"/>
      <w:pPr>
        <w:ind w:left="1440" w:hanging="360"/>
      </w:pPr>
      <w:rPr>
        <w:rFonts w:ascii="Courier New" w:hAnsi="Courier New" w:cs="Courier New" w:hint="default"/>
      </w:rPr>
    </w:lvl>
    <w:lvl w:ilvl="2" w:tplc="04060005">
      <w:start w:val="1"/>
      <w:numFmt w:val="bullet"/>
      <w:lvlText w:val=""/>
      <w:lvlJc w:val="left"/>
      <w:pPr>
        <w:ind w:left="2160" w:hanging="360"/>
      </w:pPr>
      <w:rPr>
        <w:rFonts w:ascii="Wingdings" w:hAnsi="Wingdings" w:hint="default"/>
      </w:rPr>
    </w:lvl>
    <w:lvl w:ilvl="3" w:tplc="04060001">
      <w:start w:val="1"/>
      <w:numFmt w:val="bullet"/>
      <w:lvlText w:val=""/>
      <w:lvlJc w:val="left"/>
      <w:pPr>
        <w:ind w:left="2880" w:hanging="360"/>
      </w:pPr>
      <w:rPr>
        <w:rFonts w:ascii="Symbol" w:hAnsi="Symbol" w:hint="default"/>
      </w:rPr>
    </w:lvl>
    <w:lvl w:ilvl="4" w:tplc="04060003">
      <w:start w:val="1"/>
      <w:numFmt w:val="bullet"/>
      <w:lvlText w:val="o"/>
      <w:lvlJc w:val="left"/>
      <w:pPr>
        <w:ind w:left="3600" w:hanging="360"/>
      </w:pPr>
      <w:rPr>
        <w:rFonts w:ascii="Courier New" w:hAnsi="Courier New" w:cs="Courier New" w:hint="default"/>
      </w:rPr>
    </w:lvl>
    <w:lvl w:ilvl="5" w:tplc="04060005">
      <w:start w:val="1"/>
      <w:numFmt w:val="bullet"/>
      <w:lvlText w:val=""/>
      <w:lvlJc w:val="left"/>
      <w:pPr>
        <w:ind w:left="4320" w:hanging="360"/>
      </w:pPr>
      <w:rPr>
        <w:rFonts w:ascii="Wingdings" w:hAnsi="Wingdings" w:hint="default"/>
      </w:rPr>
    </w:lvl>
    <w:lvl w:ilvl="6" w:tplc="04060001">
      <w:start w:val="1"/>
      <w:numFmt w:val="bullet"/>
      <w:lvlText w:val=""/>
      <w:lvlJc w:val="left"/>
      <w:pPr>
        <w:ind w:left="5040" w:hanging="360"/>
      </w:pPr>
      <w:rPr>
        <w:rFonts w:ascii="Symbol" w:hAnsi="Symbol" w:hint="default"/>
      </w:rPr>
    </w:lvl>
    <w:lvl w:ilvl="7" w:tplc="04060003">
      <w:start w:val="1"/>
      <w:numFmt w:val="bullet"/>
      <w:lvlText w:val="o"/>
      <w:lvlJc w:val="left"/>
      <w:pPr>
        <w:ind w:left="5760" w:hanging="360"/>
      </w:pPr>
      <w:rPr>
        <w:rFonts w:ascii="Courier New" w:hAnsi="Courier New" w:cs="Courier New" w:hint="default"/>
      </w:rPr>
    </w:lvl>
    <w:lvl w:ilvl="8" w:tplc="04060005">
      <w:start w:val="1"/>
      <w:numFmt w:val="bullet"/>
      <w:lvlText w:val=""/>
      <w:lvlJc w:val="left"/>
      <w:pPr>
        <w:ind w:left="6480" w:hanging="360"/>
      </w:pPr>
      <w:rPr>
        <w:rFonts w:ascii="Wingdings" w:hAnsi="Wingdings" w:hint="default"/>
      </w:rPr>
    </w:lvl>
  </w:abstractNum>
  <w:abstractNum w:abstractNumId="31" w15:restartNumberingAfterBreak="0">
    <w:nsid w:val="7FB354B8"/>
    <w:multiLevelType w:val="multilevel"/>
    <w:tmpl w:val="372283E4"/>
    <w:lvl w:ilvl="0">
      <w:start w:val="1"/>
      <w:numFmt w:val="bullet"/>
      <w:pStyle w:val="Opstilling-punkttegn"/>
      <w:lvlText w:val=""/>
      <w:lvlJc w:val="left"/>
      <w:pPr>
        <w:ind w:left="284" w:hanging="284"/>
      </w:pPr>
      <w:rPr>
        <w:rFonts w:ascii="Symbol" w:hAnsi="Symbol" w:hint="default"/>
        <w:color w:val="auto"/>
      </w:rPr>
    </w:lvl>
    <w:lvl w:ilvl="1">
      <w:start w:val="1"/>
      <w:numFmt w:val="bullet"/>
      <w:lvlText w:val=""/>
      <w:lvlJc w:val="left"/>
      <w:pPr>
        <w:ind w:left="568" w:hanging="284"/>
      </w:pPr>
      <w:rPr>
        <w:rFonts w:ascii="Symbol" w:hAnsi="Symbol" w:hint="default"/>
        <w:color w:val="auto"/>
      </w:rPr>
    </w:lvl>
    <w:lvl w:ilvl="2">
      <w:start w:val="1"/>
      <w:numFmt w:val="bullet"/>
      <w:lvlText w:val=""/>
      <w:lvlJc w:val="left"/>
      <w:pPr>
        <w:ind w:left="852" w:hanging="284"/>
      </w:pPr>
      <w:rPr>
        <w:rFonts w:ascii="Symbol" w:hAnsi="Symbol" w:hint="default"/>
        <w:color w:val="auto"/>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color w:val="auto"/>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color w:val="auto"/>
      </w:rPr>
    </w:lvl>
  </w:abstractNum>
  <w:abstractNum w:abstractNumId="32" w15:restartNumberingAfterBreak="0">
    <w:nsid w:val="7FC9150B"/>
    <w:multiLevelType w:val="hybridMultilevel"/>
    <w:tmpl w:val="F566E692"/>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num w:numId="1" w16cid:durableId="1165364402">
    <w:abstractNumId w:val="31"/>
  </w:num>
  <w:num w:numId="2" w16cid:durableId="1753307670">
    <w:abstractNumId w:val="7"/>
  </w:num>
  <w:num w:numId="3" w16cid:durableId="1367293086">
    <w:abstractNumId w:val="6"/>
  </w:num>
  <w:num w:numId="4" w16cid:durableId="1060133352">
    <w:abstractNumId w:val="5"/>
  </w:num>
  <w:num w:numId="5" w16cid:durableId="896089771">
    <w:abstractNumId w:val="4"/>
  </w:num>
  <w:num w:numId="6" w16cid:durableId="359667445">
    <w:abstractNumId w:val="29"/>
  </w:num>
  <w:num w:numId="7" w16cid:durableId="771776921">
    <w:abstractNumId w:val="3"/>
  </w:num>
  <w:num w:numId="8" w16cid:durableId="2049255708">
    <w:abstractNumId w:val="2"/>
  </w:num>
  <w:num w:numId="9" w16cid:durableId="1921017190">
    <w:abstractNumId w:val="1"/>
  </w:num>
  <w:num w:numId="10" w16cid:durableId="48768553">
    <w:abstractNumId w:val="0"/>
  </w:num>
  <w:num w:numId="11" w16cid:durableId="1797719129">
    <w:abstractNumId w:val="8"/>
  </w:num>
  <w:num w:numId="12" w16cid:durableId="1292245873">
    <w:abstractNumId w:val="29"/>
    <w:lvlOverride w:ilvl="0">
      <w:lvl w:ilvl="0">
        <w:start w:val="1"/>
        <w:numFmt w:val="decimal"/>
        <w:pStyle w:val="Opstilling-talellerbogst"/>
        <w:lvlText w:val="%1."/>
        <w:lvlJc w:val="left"/>
        <w:pPr>
          <w:ind w:left="340" w:hanging="340"/>
        </w:pPr>
        <w:rPr>
          <w:rFonts w:hint="default"/>
        </w:rPr>
      </w:lvl>
    </w:lvlOverride>
    <w:lvlOverride w:ilvl="1">
      <w:lvl w:ilvl="1">
        <w:start w:val="1"/>
        <w:numFmt w:val="decimal"/>
        <w:lvlText w:val="%1.%2."/>
        <w:lvlJc w:val="left"/>
        <w:pPr>
          <w:ind w:left="964" w:hanging="624"/>
        </w:pPr>
        <w:rPr>
          <w:rFonts w:hint="default"/>
        </w:rPr>
      </w:lvl>
    </w:lvlOverride>
    <w:lvlOverride w:ilvl="2">
      <w:lvl w:ilvl="2">
        <w:start w:val="1"/>
        <w:numFmt w:val="decimal"/>
        <w:lvlText w:val="%1.%2.%3."/>
        <w:lvlJc w:val="left"/>
        <w:pPr>
          <w:ind w:left="1588" w:hanging="624"/>
        </w:pPr>
        <w:rPr>
          <w:rFonts w:hint="default"/>
        </w:rPr>
      </w:lvl>
    </w:lvlOverride>
    <w:lvlOverride w:ilvl="3">
      <w:lvl w:ilvl="3">
        <w:start w:val="1"/>
        <w:numFmt w:val="decimal"/>
        <w:lvlText w:val="%1.%2.%3.%4."/>
        <w:lvlJc w:val="left"/>
        <w:pPr>
          <w:ind w:left="2381" w:hanging="793"/>
        </w:pPr>
        <w:rPr>
          <w:rFonts w:hint="default"/>
        </w:rPr>
      </w:lvl>
    </w:lvlOverride>
    <w:lvlOverride w:ilvl="4">
      <w:lvl w:ilvl="4">
        <w:start w:val="1"/>
        <w:numFmt w:val="decimal"/>
        <w:lvlText w:val="%1.%2.%3.%4.%5."/>
        <w:lvlJc w:val="left"/>
        <w:pPr>
          <w:ind w:left="2552" w:hanging="964"/>
        </w:pPr>
        <w:rPr>
          <w:rFonts w:hint="default"/>
        </w:rPr>
      </w:lvl>
    </w:lvlOverride>
    <w:lvlOverride w:ilvl="5">
      <w:lvl w:ilvl="5">
        <w:start w:val="1"/>
        <w:numFmt w:val="decimal"/>
        <w:lvlText w:val="%1.%2.%3.%4.%5.%6."/>
        <w:lvlJc w:val="left"/>
        <w:pPr>
          <w:ind w:left="2665" w:hanging="1077"/>
        </w:pPr>
        <w:rPr>
          <w:rFonts w:hint="default"/>
        </w:rPr>
      </w:lvl>
    </w:lvlOverride>
    <w:lvlOverride w:ilvl="6">
      <w:lvl w:ilvl="6">
        <w:start w:val="1"/>
        <w:numFmt w:val="decimal"/>
        <w:lvlText w:val="%1.%2.%3.%4.%5.%6.%7."/>
        <w:lvlJc w:val="left"/>
        <w:pPr>
          <w:ind w:left="2892" w:hanging="1304"/>
        </w:pPr>
        <w:rPr>
          <w:rFonts w:hint="default"/>
        </w:rPr>
      </w:lvl>
    </w:lvlOverride>
    <w:lvlOverride w:ilvl="7">
      <w:lvl w:ilvl="7">
        <w:start w:val="1"/>
        <w:numFmt w:val="decimal"/>
        <w:lvlText w:val="%1.%2.%3.%4.%5.%6.%7.%8."/>
        <w:lvlJc w:val="left"/>
        <w:pPr>
          <w:ind w:left="3119" w:hanging="1531"/>
        </w:pPr>
        <w:rPr>
          <w:rFonts w:hint="default"/>
        </w:rPr>
      </w:lvl>
    </w:lvlOverride>
    <w:lvlOverride w:ilvl="8">
      <w:lvl w:ilvl="8">
        <w:start w:val="1"/>
        <w:numFmt w:val="decimal"/>
        <w:lvlText w:val="%1.%2.%3.%4.%5.%6.%7.%8.%9."/>
        <w:lvlJc w:val="left"/>
        <w:pPr>
          <w:ind w:left="3345" w:hanging="1757"/>
        </w:pPr>
        <w:rPr>
          <w:rFonts w:hint="default"/>
        </w:rPr>
      </w:lvl>
    </w:lvlOverride>
  </w:num>
  <w:num w:numId="13" w16cid:durableId="1848206097">
    <w:abstractNumId w:val="16"/>
  </w:num>
  <w:num w:numId="14" w16cid:durableId="100422827">
    <w:abstractNumId w:val="18"/>
  </w:num>
  <w:num w:numId="15" w16cid:durableId="1183402910">
    <w:abstractNumId w:val="27"/>
  </w:num>
  <w:num w:numId="16" w16cid:durableId="1819882804">
    <w:abstractNumId w:val="31"/>
  </w:num>
  <w:num w:numId="17" w16cid:durableId="10493418">
    <w:abstractNumId w:val="29"/>
  </w:num>
  <w:num w:numId="18" w16cid:durableId="1438914396">
    <w:abstractNumId w:val="25"/>
  </w:num>
  <w:num w:numId="19" w16cid:durableId="205607687">
    <w:abstractNumId w:val="10"/>
  </w:num>
  <w:num w:numId="20" w16cid:durableId="1077825421">
    <w:abstractNumId w:val="21"/>
  </w:num>
  <w:num w:numId="21" w16cid:durableId="678048070">
    <w:abstractNumId w:val="9"/>
  </w:num>
  <w:num w:numId="22" w16cid:durableId="431317589">
    <w:abstractNumId w:val="31"/>
  </w:num>
  <w:num w:numId="23" w16cid:durableId="2005280905">
    <w:abstractNumId w:val="29"/>
  </w:num>
  <w:num w:numId="24" w16cid:durableId="408230109">
    <w:abstractNumId w:val="22"/>
  </w:num>
  <w:num w:numId="25" w16cid:durableId="249970298">
    <w:abstractNumId w:val="13"/>
  </w:num>
  <w:num w:numId="26" w16cid:durableId="407388595">
    <w:abstractNumId w:val="28"/>
  </w:num>
  <w:num w:numId="27" w16cid:durableId="326055560">
    <w:abstractNumId w:val="32"/>
  </w:num>
  <w:num w:numId="28" w16cid:durableId="124667801">
    <w:abstractNumId w:val="20"/>
  </w:num>
  <w:num w:numId="29" w16cid:durableId="1960336628">
    <w:abstractNumId w:val="24"/>
  </w:num>
  <w:num w:numId="30" w16cid:durableId="568805133">
    <w:abstractNumId w:val="15"/>
  </w:num>
  <w:num w:numId="31" w16cid:durableId="1575621029">
    <w:abstractNumId w:val="30"/>
  </w:num>
  <w:num w:numId="32" w16cid:durableId="301276530">
    <w:abstractNumId w:val="17"/>
  </w:num>
  <w:num w:numId="33" w16cid:durableId="1569808228">
    <w:abstractNumId w:val="12"/>
  </w:num>
  <w:num w:numId="34" w16cid:durableId="334462120">
    <w:abstractNumId w:val="11"/>
  </w:num>
  <w:num w:numId="35" w16cid:durableId="1271663945">
    <w:abstractNumId w:val="23"/>
  </w:num>
  <w:num w:numId="36" w16cid:durableId="683895134">
    <w:abstractNumId w:val="11"/>
  </w:num>
  <w:num w:numId="37" w16cid:durableId="1467891100">
    <w:abstractNumId w:val="19"/>
  </w:num>
  <w:num w:numId="38" w16cid:durableId="1458449481">
    <w:abstractNumId w:val="26"/>
  </w:num>
  <w:num w:numId="39" w16cid:durableId="1846047665">
    <w:abstractNumId w:val="14"/>
  </w:num>
  <w:num w:numId="40" w16cid:durableId="393771741">
    <w:abstractNumId w:val="20"/>
  </w:num>
  <w:num w:numId="41" w16cid:durableId="1808349602">
    <w:abstractNumId w:val="20"/>
  </w:num>
  <w:num w:numId="42" w16cid:durableId="743645095">
    <w:abstractNumId w:val="20"/>
  </w:num>
  <w:num w:numId="43" w16cid:durableId="832913724">
    <w:abstractNumId w:val="20"/>
  </w:num>
  <w:num w:numId="44" w16cid:durableId="1742144268">
    <w:abstractNumId w:val="20"/>
  </w:num>
  <w:num w:numId="45" w16cid:durableId="683481457">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1304"/>
  <w:autoHyphenation/>
  <w:hyphenationZone w:val="425"/>
  <w:characterSpacingControl w:val="doNotCompress"/>
  <w:hdrShapeDefaults>
    <o:shapedefaults v:ext="edit" spidmax="208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crypted_CloudStatistics_StoryID" w:val="gm9L2iwgdQpv8fEt0t1in+5XQMC7pLZvzs9VZkS7POZDM6iX+hqqGLGbz3NfKYCz"/>
  </w:docVars>
  <w:rsids>
    <w:rsidRoot w:val="009E4B94"/>
    <w:rsid w:val="00002B18"/>
    <w:rsid w:val="00003183"/>
    <w:rsid w:val="00004698"/>
    <w:rsid w:val="00004865"/>
    <w:rsid w:val="000069D1"/>
    <w:rsid w:val="00006F65"/>
    <w:rsid w:val="00007516"/>
    <w:rsid w:val="00017C50"/>
    <w:rsid w:val="00022575"/>
    <w:rsid w:val="00022823"/>
    <w:rsid w:val="00032BC7"/>
    <w:rsid w:val="00034301"/>
    <w:rsid w:val="000354B4"/>
    <w:rsid w:val="00055A03"/>
    <w:rsid w:val="00064EE7"/>
    <w:rsid w:val="00090081"/>
    <w:rsid w:val="00094ABD"/>
    <w:rsid w:val="000A1F2C"/>
    <w:rsid w:val="000A7D1D"/>
    <w:rsid w:val="000B1FF2"/>
    <w:rsid w:val="000B61D5"/>
    <w:rsid w:val="000B7478"/>
    <w:rsid w:val="000B7541"/>
    <w:rsid w:val="000C6326"/>
    <w:rsid w:val="000D3980"/>
    <w:rsid w:val="000D60FA"/>
    <w:rsid w:val="000E0A6C"/>
    <w:rsid w:val="000F11BE"/>
    <w:rsid w:val="00102946"/>
    <w:rsid w:val="00107A35"/>
    <w:rsid w:val="0011240F"/>
    <w:rsid w:val="0013244F"/>
    <w:rsid w:val="00133A83"/>
    <w:rsid w:val="00135C27"/>
    <w:rsid w:val="0015064E"/>
    <w:rsid w:val="00151850"/>
    <w:rsid w:val="00182651"/>
    <w:rsid w:val="001832B5"/>
    <w:rsid w:val="0018551B"/>
    <w:rsid w:val="001B24EE"/>
    <w:rsid w:val="001C4EC8"/>
    <w:rsid w:val="002001A6"/>
    <w:rsid w:val="00204C39"/>
    <w:rsid w:val="002108D7"/>
    <w:rsid w:val="00211E0A"/>
    <w:rsid w:val="00223A04"/>
    <w:rsid w:val="0023386C"/>
    <w:rsid w:val="00240312"/>
    <w:rsid w:val="00244D70"/>
    <w:rsid w:val="00245AEF"/>
    <w:rsid w:val="00252D06"/>
    <w:rsid w:val="002578CD"/>
    <w:rsid w:val="002605FD"/>
    <w:rsid w:val="002651A5"/>
    <w:rsid w:val="00294A6E"/>
    <w:rsid w:val="00297EB9"/>
    <w:rsid w:val="002A4B7A"/>
    <w:rsid w:val="002A6006"/>
    <w:rsid w:val="002B44EC"/>
    <w:rsid w:val="002B4818"/>
    <w:rsid w:val="002E74A4"/>
    <w:rsid w:val="00302B31"/>
    <w:rsid w:val="00341225"/>
    <w:rsid w:val="00351C82"/>
    <w:rsid w:val="00351FF7"/>
    <w:rsid w:val="0036007F"/>
    <w:rsid w:val="00362F35"/>
    <w:rsid w:val="003751A5"/>
    <w:rsid w:val="00382C6E"/>
    <w:rsid w:val="003B35B0"/>
    <w:rsid w:val="003B55F4"/>
    <w:rsid w:val="003B715F"/>
    <w:rsid w:val="003C3945"/>
    <w:rsid w:val="003C4F9F"/>
    <w:rsid w:val="003C5F66"/>
    <w:rsid w:val="003C60F1"/>
    <w:rsid w:val="003C791D"/>
    <w:rsid w:val="003E1C6D"/>
    <w:rsid w:val="003E5FCC"/>
    <w:rsid w:val="003E6620"/>
    <w:rsid w:val="003E74EA"/>
    <w:rsid w:val="003F1F59"/>
    <w:rsid w:val="003F396A"/>
    <w:rsid w:val="0041144F"/>
    <w:rsid w:val="00411579"/>
    <w:rsid w:val="0042285B"/>
    <w:rsid w:val="00424709"/>
    <w:rsid w:val="004432B3"/>
    <w:rsid w:val="00445B39"/>
    <w:rsid w:val="00445D89"/>
    <w:rsid w:val="00456953"/>
    <w:rsid w:val="00461F59"/>
    <w:rsid w:val="00462C9F"/>
    <w:rsid w:val="0046324D"/>
    <w:rsid w:val="004729BE"/>
    <w:rsid w:val="00473503"/>
    <w:rsid w:val="00476BD1"/>
    <w:rsid w:val="00476D02"/>
    <w:rsid w:val="00484BE4"/>
    <w:rsid w:val="00484CAC"/>
    <w:rsid w:val="004910D6"/>
    <w:rsid w:val="004A7482"/>
    <w:rsid w:val="004C01B2"/>
    <w:rsid w:val="004D408D"/>
    <w:rsid w:val="004D42B9"/>
    <w:rsid w:val="004D6DB6"/>
    <w:rsid w:val="004D7BB8"/>
    <w:rsid w:val="004E405E"/>
    <w:rsid w:val="004F2E27"/>
    <w:rsid w:val="00515436"/>
    <w:rsid w:val="00515C7E"/>
    <w:rsid w:val="005236A0"/>
    <w:rsid w:val="00523F2D"/>
    <w:rsid w:val="00525A55"/>
    <w:rsid w:val="00532640"/>
    <w:rsid w:val="00535655"/>
    <w:rsid w:val="00546779"/>
    <w:rsid w:val="00560A50"/>
    <w:rsid w:val="0058544C"/>
    <w:rsid w:val="0059161D"/>
    <w:rsid w:val="005A28D4"/>
    <w:rsid w:val="005A4ABF"/>
    <w:rsid w:val="005B6758"/>
    <w:rsid w:val="005C56A3"/>
    <w:rsid w:val="005C5F97"/>
    <w:rsid w:val="005F0779"/>
    <w:rsid w:val="005F1580"/>
    <w:rsid w:val="005F1B2C"/>
    <w:rsid w:val="005F3ED8"/>
    <w:rsid w:val="00600D87"/>
    <w:rsid w:val="00604221"/>
    <w:rsid w:val="00634EE7"/>
    <w:rsid w:val="00637533"/>
    <w:rsid w:val="0064575F"/>
    <w:rsid w:val="00655B49"/>
    <w:rsid w:val="006576D8"/>
    <w:rsid w:val="00661CC2"/>
    <w:rsid w:val="00664454"/>
    <w:rsid w:val="00671E87"/>
    <w:rsid w:val="00674B39"/>
    <w:rsid w:val="006804EC"/>
    <w:rsid w:val="00681D83"/>
    <w:rsid w:val="006872C5"/>
    <w:rsid w:val="006900C2"/>
    <w:rsid w:val="006A17A1"/>
    <w:rsid w:val="006B30A9"/>
    <w:rsid w:val="006C0A32"/>
    <w:rsid w:val="006C0F57"/>
    <w:rsid w:val="006D6661"/>
    <w:rsid w:val="0070267E"/>
    <w:rsid w:val="00706E32"/>
    <w:rsid w:val="007078D4"/>
    <w:rsid w:val="00715EDB"/>
    <w:rsid w:val="0074189F"/>
    <w:rsid w:val="00750450"/>
    <w:rsid w:val="00750881"/>
    <w:rsid w:val="007546AF"/>
    <w:rsid w:val="00765934"/>
    <w:rsid w:val="007727C6"/>
    <w:rsid w:val="0077321A"/>
    <w:rsid w:val="007A36C6"/>
    <w:rsid w:val="007C147D"/>
    <w:rsid w:val="007D4844"/>
    <w:rsid w:val="007D4F96"/>
    <w:rsid w:val="007D7B95"/>
    <w:rsid w:val="007E2B0F"/>
    <w:rsid w:val="007E373C"/>
    <w:rsid w:val="007E4859"/>
    <w:rsid w:val="007F7D49"/>
    <w:rsid w:val="00800AC5"/>
    <w:rsid w:val="00805F1E"/>
    <w:rsid w:val="00811DDD"/>
    <w:rsid w:val="008240AE"/>
    <w:rsid w:val="008351BD"/>
    <w:rsid w:val="00847A0D"/>
    <w:rsid w:val="00865732"/>
    <w:rsid w:val="008664B3"/>
    <w:rsid w:val="00867521"/>
    <w:rsid w:val="0088261E"/>
    <w:rsid w:val="00884B2C"/>
    <w:rsid w:val="00884BD9"/>
    <w:rsid w:val="00892547"/>
    <w:rsid w:val="00892D08"/>
    <w:rsid w:val="00893791"/>
    <w:rsid w:val="00894F8B"/>
    <w:rsid w:val="00896432"/>
    <w:rsid w:val="008A2BC0"/>
    <w:rsid w:val="008B0AB4"/>
    <w:rsid w:val="008B223B"/>
    <w:rsid w:val="008B4FF1"/>
    <w:rsid w:val="008B7BA0"/>
    <w:rsid w:val="008C1F67"/>
    <w:rsid w:val="008E403C"/>
    <w:rsid w:val="008E5A6D"/>
    <w:rsid w:val="008E5B40"/>
    <w:rsid w:val="008F32DF"/>
    <w:rsid w:val="008F4D20"/>
    <w:rsid w:val="008F582C"/>
    <w:rsid w:val="00904677"/>
    <w:rsid w:val="009201F8"/>
    <w:rsid w:val="00922925"/>
    <w:rsid w:val="00922D4B"/>
    <w:rsid w:val="00937FD9"/>
    <w:rsid w:val="00951B25"/>
    <w:rsid w:val="009559EF"/>
    <w:rsid w:val="00976F4C"/>
    <w:rsid w:val="00980878"/>
    <w:rsid w:val="00983B74"/>
    <w:rsid w:val="00990263"/>
    <w:rsid w:val="00992B81"/>
    <w:rsid w:val="009A11BC"/>
    <w:rsid w:val="009A4CCC"/>
    <w:rsid w:val="009C12AC"/>
    <w:rsid w:val="009C5C1C"/>
    <w:rsid w:val="009D2816"/>
    <w:rsid w:val="009E4B94"/>
    <w:rsid w:val="00A012E0"/>
    <w:rsid w:val="00A02579"/>
    <w:rsid w:val="00A0441C"/>
    <w:rsid w:val="00A11663"/>
    <w:rsid w:val="00A138CB"/>
    <w:rsid w:val="00A14A44"/>
    <w:rsid w:val="00A15D83"/>
    <w:rsid w:val="00A22FB7"/>
    <w:rsid w:val="00A240FD"/>
    <w:rsid w:val="00A2628A"/>
    <w:rsid w:val="00A30A14"/>
    <w:rsid w:val="00A375BF"/>
    <w:rsid w:val="00A440BE"/>
    <w:rsid w:val="00A4546B"/>
    <w:rsid w:val="00A45F1F"/>
    <w:rsid w:val="00A46B19"/>
    <w:rsid w:val="00A64FA7"/>
    <w:rsid w:val="00A666B5"/>
    <w:rsid w:val="00A85EF6"/>
    <w:rsid w:val="00A9082A"/>
    <w:rsid w:val="00A91CDD"/>
    <w:rsid w:val="00AA3139"/>
    <w:rsid w:val="00AB356A"/>
    <w:rsid w:val="00AB3AD0"/>
    <w:rsid w:val="00AC1AD0"/>
    <w:rsid w:val="00AE507A"/>
    <w:rsid w:val="00AF1D02"/>
    <w:rsid w:val="00B00D92"/>
    <w:rsid w:val="00B11931"/>
    <w:rsid w:val="00B131AF"/>
    <w:rsid w:val="00B44C52"/>
    <w:rsid w:val="00B603FE"/>
    <w:rsid w:val="00B858CF"/>
    <w:rsid w:val="00B875E2"/>
    <w:rsid w:val="00B92110"/>
    <w:rsid w:val="00BA3AD8"/>
    <w:rsid w:val="00BB5990"/>
    <w:rsid w:val="00BE4DA8"/>
    <w:rsid w:val="00BF0A66"/>
    <w:rsid w:val="00C00A29"/>
    <w:rsid w:val="00C0247A"/>
    <w:rsid w:val="00C25E8F"/>
    <w:rsid w:val="00C30B2B"/>
    <w:rsid w:val="00C408F3"/>
    <w:rsid w:val="00C417B3"/>
    <w:rsid w:val="00C43C5C"/>
    <w:rsid w:val="00C43EBC"/>
    <w:rsid w:val="00C56385"/>
    <w:rsid w:val="00C56405"/>
    <w:rsid w:val="00C67F5B"/>
    <w:rsid w:val="00C77096"/>
    <w:rsid w:val="00C83CE3"/>
    <w:rsid w:val="00C90020"/>
    <w:rsid w:val="00C907DC"/>
    <w:rsid w:val="00C90C89"/>
    <w:rsid w:val="00C926AD"/>
    <w:rsid w:val="00CC0579"/>
    <w:rsid w:val="00CC4B20"/>
    <w:rsid w:val="00CC6322"/>
    <w:rsid w:val="00CD0411"/>
    <w:rsid w:val="00CD2637"/>
    <w:rsid w:val="00CD7739"/>
    <w:rsid w:val="00CF3B6F"/>
    <w:rsid w:val="00CF7058"/>
    <w:rsid w:val="00D0725F"/>
    <w:rsid w:val="00D23821"/>
    <w:rsid w:val="00D277F2"/>
    <w:rsid w:val="00D4182A"/>
    <w:rsid w:val="00D5457C"/>
    <w:rsid w:val="00D96141"/>
    <w:rsid w:val="00D971F4"/>
    <w:rsid w:val="00DA211E"/>
    <w:rsid w:val="00DA71A0"/>
    <w:rsid w:val="00DA72EC"/>
    <w:rsid w:val="00DB31AF"/>
    <w:rsid w:val="00DB4D1E"/>
    <w:rsid w:val="00DC546B"/>
    <w:rsid w:val="00DC7258"/>
    <w:rsid w:val="00DD77FC"/>
    <w:rsid w:val="00DE2B28"/>
    <w:rsid w:val="00DE2C1C"/>
    <w:rsid w:val="00DF19C8"/>
    <w:rsid w:val="00DF543B"/>
    <w:rsid w:val="00E035EC"/>
    <w:rsid w:val="00E14D08"/>
    <w:rsid w:val="00E172A0"/>
    <w:rsid w:val="00E175A9"/>
    <w:rsid w:val="00E40F76"/>
    <w:rsid w:val="00E43EBB"/>
    <w:rsid w:val="00E536B6"/>
    <w:rsid w:val="00E55729"/>
    <w:rsid w:val="00E661BC"/>
    <w:rsid w:val="00EA0BBB"/>
    <w:rsid w:val="00EB1D47"/>
    <w:rsid w:val="00EC17DF"/>
    <w:rsid w:val="00ED143A"/>
    <w:rsid w:val="00ED2F71"/>
    <w:rsid w:val="00ED3B7D"/>
    <w:rsid w:val="00ED5104"/>
    <w:rsid w:val="00ED7674"/>
    <w:rsid w:val="00EE0D55"/>
    <w:rsid w:val="00EE2C01"/>
    <w:rsid w:val="00EE719A"/>
    <w:rsid w:val="00EF0DBC"/>
    <w:rsid w:val="00EF2E59"/>
    <w:rsid w:val="00EF2FF0"/>
    <w:rsid w:val="00EF44E4"/>
    <w:rsid w:val="00F048B6"/>
    <w:rsid w:val="00F10783"/>
    <w:rsid w:val="00F1325F"/>
    <w:rsid w:val="00F13808"/>
    <w:rsid w:val="00F14357"/>
    <w:rsid w:val="00F20D01"/>
    <w:rsid w:val="00F23366"/>
    <w:rsid w:val="00F31904"/>
    <w:rsid w:val="00F500BC"/>
    <w:rsid w:val="00F538EB"/>
    <w:rsid w:val="00F57C11"/>
    <w:rsid w:val="00F664EB"/>
    <w:rsid w:val="00F83E10"/>
    <w:rsid w:val="00F90428"/>
    <w:rsid w:val="00F92909"/>
    <w:rsid w:val="00FA3FA4"/>
    <w:rsid w:val="00FB6BAB"/>
    <w:rsid w:val="00FB756D"/>
    <w:rsid w:val="00FD0DC4"/>
    <w:rsid w:val="00FD67F8"/>
    <w:rsid w:val="00FE2C9C"/>
    <w:rsid w:val="00FE2E98"/>
    <w:rsid w:val="00FE319D"/>
    <w:rsid w:val="00FE7126"/>
    <w:rsid w:val="00FF3C40"/>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shapeDefaults>
    <o:shapedefaults v:ext="edit" spidmax="2080"/>
    <o:shapelayout v:ext="edit">
      <o:idmap v:ext="edit" data="2"/>
      <o:rules v:ext="edit">
        <o:r id="V:Rule14" type="connector" idref="#_s2056">
          <o:proxy start="" idref="#_s2068" connectloc="1"/>
          <o:proxy end="" idref="#_s2064" connectloc="2"/>
        </o:r>
        <o:r id="V:Rule15" type="connector" idref="#_s2061">
          <o:proxy start="" idref="#_s2063" connectloc="0"/>
          <o:proxy end="" idref="#_s2062" connectloc="2"/>
        </o:r>
        <o:r id="V:Rule16" type="connector" idref="#_s2053">
          <o:proxy start="" idref="#_s2071" connectloc="1"/>
          <o:proxy end="" idref="#_s2064" connectloc="2"/>
        </o:r>
        <o:r id="V:Rule17" type="connector" idref="#_s2054">
          <o:proxy start="" idref="#_s2070" connectloc="3"/>
          <o:proxy end="" idref="#_s2065" connectloc="2"/>
        </o:r>
        <o:r id="V:Rule18" type="connector" idref="#_x0000_s2073">
          <o:proxy start="" idref="#_x0000_s2074" connectloc="1"/>
        </o:r>
        <o:r id="V:Rule19" type="connector" idref="#_s2060">
          <o:proxy start="" idref="#_s2064" connectloc="0"/>
          <o:proxy end="" idref="#_s2063" connectloc="2"/>
        </o:r>
        <o:r id="V:Rule20" type="connector" idref="#_s2059">
          <o:proxy start="" idref="#_s2065" connectloc="0"/>
        </o:r>
        <o:r id="V:Rule21" type="connector" idref="#_s2057">
          <o:proxy start="" idref="#_s2067" connectloc="1"/>
          <o:proxy end="" idref="#_s2064" connectloc="2"/>
        </o:r>
        <o:r id="V:Rule22" type="connector" idref="#_x0000_s2076">
          <o:proxy start="" idref="#_x0000_s2075" connectloc="3"/>
        </o:r>
        <o:r id="V:Rule23" type="connector" idref="#_s2052">
          <o:proxy start="" idref="#_s2072" connectloc="1"/>
          <o:proxy end="" idref="#_s2064" connectloc="2"/>
        </o:r>
        <o:r id="V:Rule24" type="connector" idref="#_s2058"/>
        <o:r id="V:Rule25" type="connector" idref="#_x0000_s2077"/>
        <o:r id="V:Rule26" type="connector" idref="#_s2055">
          <o:proxy start="" idref="#_s2069" connectloc="0"/>
          <o:proxy end="" idref="#_s2063" connectloc="2"/>
        </o:r>
      </o:rules>
    </o:shapelayout>
  </w:shapeDefaults>
  <w:decimalSymbol w:val=","/>
  <w:listSeparator w:val=";"/>
  <w14:docId w14:val="3A366E35"/>
  <w15:docId w15:val="{979771D8-9F41-4C8C-94BA-EDD061C834E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HAnsi" w:hAnsi="Arial" w:cstheme="minorBidi"/>
        <w:lang w:val="da-DK" w:eastAsia="en-US" w:bidi="ar-SA"/>
      </w:rPr>
    </w:rPrDefault>
    <w:pPrDefault>
      <w:pPr>
        <w:spacing w:line="260" w:lineRule="atLeast"/>
      </w:pPr>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1" w:qFormat="1"/>
    <w:lsdException w:name="heading 5" w:uiPriority="1"/>
    <w:lsdException w:name="heading 6" w:uiPriority="1"/>
    <w:lsdException w:name="heading 7" w:semiHidden="1" w:uiPriority="1"/>
    <w:lsdException w:name="heading 8" w:semiHidden="1" w:uiPriority="1"/>
    <w:lsdException w:name="heading 9" w:semiHidden="1" w:uiPriority="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9"/>
    <w:lsdException w:name="toc 4" w:semiHidden="1" w:uiPriority="9"/>
    <w:lsdException w:name="toc 5" w:semiHidden="1" w:uiPriority="9"/>
    <w:lsdException w:name="toc 6" w:semiHidden="1" w:uiPriority="9"/>
    <w:lsdException w:name="toc 7" w:semiHidden="1" w:uiPriority="9"/>
    <w:lsdException w:name="toc 8" w:semiHidden="1" w:uiPriority="9"/>
    <w:lsdException w:name="toc 9" w:semiHidden="1" w:uiPriority="9"/>
    <w:lsdException w:name="Normal Indent" w:semiHidden="1" w:uiPriority="0"/>
    <w:lsdException w:name="footnote text" w:semiHidden="1" w:uiPriority="21" w:qFormat="1"/>
    <w:lsdException w:name="annotation text" w:semiHidden="1"/>
    <w:lsdException w:name="header" w:semiHidden="1" w:uiPriority="29"/>
    <w:lsdException w:name="footer" w:semiHidden="1" w:uiPriority="21"/>
    <w:lsdException w:name="index heading" w:semiHidden="1"/>
    <w:lsdException w:name="caption" w:semiHidden="1" w:uiPriority="3" w:qFormat="1"/>
    <w:lsdException w:name="table of figures" w:semiHidden="1" w:uiPriority="10"/>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uiPriority="21"/>
    <w:lsdException w:name="endnote reference" w:semiHidden="1" w:uiPriority="21"/>
    <w:lsdException w:name="endnote text" w:semiHidden="1" w:uiPriority="21" w:qFormat="1"/>
    <w:lsdException w:name="table of authorities" w:semiHidden="1" w:uiPriority="10"/>
    <w:lsdException w:name="macro" w:semiHidden="1"/>
    <w:lsdException w:name="toa heading" w:semiHidden="1" w:uiPriority="10"/>
    <w:lsdException w:name="List" w:semiHidden="1"/>
    <w:lsdException w:name="List Bullet" w:semiHidden="1" w:uiPriority="2" w:qFormat="1"/>
    <w:lsdException w:name="List Number"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19" w:qFormat="1"/>
    <w:lsdException w:name="Closing" w:semiHidden="1"/>
    <w:lsdException w:name="Signature" w:semiHidden="1"/>
    <w:lsdException w:name="Default Paragraph Font" w:semiHidden="1" w:uiPriority="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9"/>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qFormat="1"/>
    <w:lsdException w:name="FollowedHyperlink" w:semiHidden="1" w:uiPriority="21"/>
    <w:lsdException w:name="Strong" w:uiPriority="18" w:qFormat="1"/>
    <w:lsdException w:name="Emphasis" w:semiHidden="1" w:uiPriority="4"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semiHidden="1" w:uiPriority="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qFormat="1"/>
    <w:lsdException w:name="Quote" w:uiPriority="19"/>
    <w:lsdException w:name="Intense Quote" w:uiPriority="19"/>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qFormat="1"/>
    <w:lsdException w:name="Intense Emphasis" w:uiPriority="19"/>
    <w:lsdException w:name="Subtle Reference" w:qFormat="1"/>
    <w:lsdException w:name="Intense Reference" w:qFormat="1"/>
    <w:lsdException w:name="Book Title" w:qFormat="1"/>
    <w:lsdException w:name="Bibliography" w:semiHidden="1"/>
    <w:lsdException w:name="TOC Heading" w:semiHidden="1" w:uiPriority="9" w:unhideWhenUsed="1"/>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2A4B7A"/>
  </w:style>
  <w:style w:type="paragraph" w:styleId="Overskrift1">
    <w:name w:val="heading 1"/>
    <w:basedOn w:val="Normal"/>
    <w:next w:val="Normal"/>
    <w:link w:val="Overskrift1Tegn"/>
    <w:uiPriority w:val="1"/>
    <w:qFormat/>
    <w:rsid w:val="00473503"/>
    <w:pPr>
      <w:keepLines/>
      <w:numPr>
        <w:numId w:val="28"/>
      </w:numPr>
      <w:tabs>
        <w:tab w:val="left" w:pos="624"/>
      </w:tabs>
      <w:spacing w:before="360" w:line="300" w:lineRule="atLeast"/>
      <w:ind w:left="360"/>
      <w:contextualSpacing/>
      <w:outlineLvl w:val="0"/>
    </w:pPr>
    <w:rPr>
      <w:rFonts w:eastAsiaTheme="majorEastAsia" w:cstheme="majorBidi"/>
      <w:b/>
      <w:bCs/>
      <w:color w:val="005EB8" w:themeColor="accent1"/>
      <w:sz w:val="24"/>
      <w:szCs w:val="28"/>
    </w:rPr>
  </w:style>
  <w:style w:type="paragraph" w:styleId="Overskrift2">
    <w:name w:val="heading 2"/>
    <w:basedOn w:val="Normal"/>
    <w:next w:val="Normal"/>
    <w:link w:val="Overskrift2Tegn"/>
    <w:uiPriority w:val="1"/>
    <w:qFormat/>
    <w:rsid w:val="00A30A14"/>
    <w:pPr>
      <w:keepLines/>
      <w:contextualSpacing/>
      <w:outlineLvl w:val="1"/>
    </w:pPr>
    <w:rPr>
      <w:rFonts w:eastAsiaTheme="majorEastAsia" w:cstheme="majorBidi"/>
      <w:b/>
      <w:bCs/>
      <w:szCs w:val="26"/>
    </w:rPr>
  </w:style>
  <w:style w:type="paragraph" w:styleId="Overskrift3">
    <w:name w:val="heading 3"/>
    <w:basedOn w:val="Normal"/>
    <w:next w:val="Normal"/>
    <w:link w:val="Overskrift3Tegn"/>
    <w:uiPriority w:val="1"/>
    <w:qFormat/>
    <w:rsid w:val="00A30A14"/>
    <w:pPr>
      <w:keepLines/>
      <w:contextualSpacing/>
      <w:outlineLvl w:val="2"/>
    </w:pPr>
    <w:rPr>
      <w:rFonts w:eastAsiaTheme="majorEastAsia" w:cstheme="majorBidi"/>
      <w:bCs/>
      <w:i/>
    </w:rPr>
  </w:style>
  <w:style w:type="paragraph" w:styleId="Overskrift4">
    <w:name w:val="heading 4"/>
    <w:basedOn w:val="Normal"/>
    <w:next w:val="Normal"/>
    <w:link w:val="Overskrift4Tegn"/>
    <w:uiPriority w:val="1"/>
    <w:qFormat/>
    <w:rsid w:val="00A30A14"/>
    <w:pPr>
      <w:keepLines/>
      <w:contextualSpacing/>
      <w:outlineLvl w:val="3"/>
    </w:pPr>
    <w:rPr>
      <w:rFonts w:eastAsiaTheme="majorEastAsia" w:cstheme="majorBidi"/>
      <w:bCs/>
      <w:i/>
      <w:iCs/>
      <w:color w:val="00005E" w:themeColor="accent2"/>
    </w:rPr>
  </w:style>
  <w:style w:type="paragraph" w:styleId="Overskrift5">
    <w:name w:val="heading 5"/>
    <w:basedOn w:val="Normal"/>
    <w:next w:val="Normal"/>
    <w:link w:val="Overskrift5Tegn"/>
    <w:uiPriority w:val="1"/>
    <w:semiHidden/>
    <w:rsid w:val="00BA3AD8"/>
    <w:pPr>
      <w:keepNext/>
      <w:keepLines/>
      <w:contextualSpacing/>
      <w:outlineLvl w:val="4"/>
    </w:pPr>
    <w:rPr>
      <w:rFonts w:eastAsiaTheme="majorEastAsia" w:cstheme="majorBidi"/>
      <w:i/>
      <w:color w:val="00005E" w:themeColor="accent2"/>
    </w:rPr>
  </w:style>
  <w:style w:type="paragraph" w:styleId="Overskrift6">
    <w:name w:val="heading 6"/>
    <w:basedOn w:val="Normal"/>
    <w:next w:val="Normal"/>
    <w:link w:val="Overskrift6Tegn"/>
    <w:uiPriority w:val="1"/>
    <w:semiHidden/>
    <w:rsid w:val="00BA3AD8"/>
    <w:pPr>
      <w:keepNext/>
      <w:keepLines/>
      <w:contextualSpacing/>
      <w:outlineLvl w:val="5"/>
    </w:pPr>
    <w:rPr>
      <w:rFonts w:eastAsiaTheme="majorEastAsia" w:cstheme="majorBidi"/>
      <w:i/>
      <w:iCs/>
      <w:color w:val="00005E" w:themeColor="accent2"/>
    </w:rPr>
  </w:style>
  <w:style w:type="paragraph" w:styleId="Overskrift7">
    <w:name w:val="heading 7"/>
    <w:basedOn w:val="Normal"/>
    <w:next w:val="Normal"/>
    <w:link w:val="Overskrift7Tegn"/>
    <w:uiPriority w:val="1"/>
    <w:semiHidden/>
    <w:rsid w:val="00BA3AD8"/>
    <w:pPr>
      <w:keepNext/>
      <w:keepLines/>
      <w:contextualSpacing/>
      <w:outlineLvl w:val="6"/>
    </w:pPr>
    <w:rPr>
      <w:rFonts w:eastAsiaTheme="majorEastAsia" w:cstheme="majorBidi"/>
      <w:i/>
      <w:iCs/>
      <w:color w:val="00005E" w:themeColor="accent2"/>
    </w:rPr>
  </w:style>
  <w:style w:type="paragraph" w:styleId="Overskrift8">
    <w:name w:val="heading 8"/>
    <w:basedOn w:val="Normal"/>
    <w:next w:val="Normal"/>
    <w:link w:val="Overskrift8Tegn"/>
    <w:uiPriority w:val="1"/>
    <w:semiHidden/>
    <w:rsid w:val="00BA3AD8"/>
    <w:pPr>
      <w:keepNext/>
      <w:keepLines/>
      <w:contextualSpacing/>
      <w:outlineLvl w:val="7"/>
    </w:pPr>
    <w:rPr>
      <w:rFonts w:eastAsiaTheme="majorEastAsia" w:cstheme="majorBidi"/>
      <w:i/>
      <w:color w:val="00005E" w:themeColor="accent2"/>
    </w:rPr>
  </w:style>
  <w:style w:type="paragraph" w:styleId="Overskrift9">
    <w:name w:val="heading 9"/>
    <w:basedOn w:val="Normal"/>
    <w:next w:val="Normal"/>
    <w:link w:val="Overskrift9Tegn"/>
    <w:uiPriority w:val="1"/>
    <w:semiHidden/>
    <w:rsid w:val="00BA3AD8"/>
    <w:pPr>
      <w:keepNext/>
      <w:keepLines/>
      <w:contextualSpacing/>
      <w:outlineLvl w:val="8"/>
    </w:pPr>
    <w:rPr>
      <w:rFonts w:eastAsiaTheme="majorEastAsia" w:cstheme="majorBidi"/>
      <w:i/>
      <w:iCs/>
      <w:color w:val="00005E" w:themeColor="accent2"/>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customStyle="1" w:styleId="Overskrift1Tegn">
    <w:name w:val="Overskrift 1 Tegn"/>
    <w:basedOn w:val="Standardskrifttypeiafsnit"/>
    <w:link w:val="Overskrift1"/>
    <w:uiPriority w:val="1"/>
    <w:rsid w:val="00473503"/>
    <w:rPr>
      <w:rFonts w:eastAsiaTheme="majorEastAsia" w:cstheme="majorBidi"/>
      <w:b/>
      <w:bCs/>
      <w:color w:val="005EB8" w:themeColor="accent1"/>
      <w:sz w:val="24"/>
      <w:szCs w:val="28"/>
    </w:rPr>
  </w:style>
  <w:style w:type="character" w:customStyle="1" w:styleId="Overskrift2Tegn">
    <w:name w:val="Overskrift 2 Tegn"/>
    <w:basedOn w:val="Standardskrifttypeiafsnit"/>
    <w:link w:val="Overskrift2"/>
    <w:uiPriority w:val="1"/>
    <w:rsid w:val="00A30A14"/>
    <w:rPr>
      <w:rFonts w:eastAsiaTheme="majorEastAsia" w:cstheme="majorBidi"/>
      <w:b/>
      <w:bCs/>
      <w:szCs w:val="26"/>
    </w:rPr>
  </w:style>
  <w:style w:type="character" w:customStyle="1" w:styleId="Overskrift3Tegn">
    <w:name w:val="Overskrift 3 Tegn"/>
    <w:basedOn w:val="Standardskrifttypeiafsnit"/>
    <w:link w:val="Overskrift3"/>
    <w:uiPriority w:val="1"/>
    <w:rsid w:val="00A30A14"/>
    <w:rPr>
      <w:rFonts w:eastAsiaTheme="majorEastAsia" w:cstheme="majorBidi"/>
      <w:bCs/>
      <w:i/>
    </w:rPr>
  </w:style>
  <w:style w:type="character" w:customStyle="1" w:styleId="Overskrift4Tegn">
    <w:name w:val="Overskrift 4 Tegn"/>
    <w:basedOn w:val="Standardskrifttypeiafsnit"/>
    <w:link w:val="Overskrift4"/>
    <w:uiPriority w:val="1"/>
    <w:rsid w:val="00A30A14"/>
    <w:rPr>
      <w:rFonts w:eastAsiaTheme="majorEastAsia" w:cstheme="majorBidi"/>
      <w:bCs/>
      <w:i/>
      <w:iCs/>
      <w:color w:val="00005E" w:themeColor="accent2"/>
    </w:rPr>
  </w:style>
  <w:style w:type="character" w:customStyle="1" w:styleId="Overskrift5Tegn">
    <w:name w:val="Overskrift 5 Tegn"/>
    <w:basedOn w:val="Standardskrifttypeiafsnit"/>
    <w:link w:val="Overskrift5"/>
    <w:uiPriority w:val="1"/>
    <w:semiHidden/>
    <w:rsid w:val="00BA3AD8"/>
    <w:rPr>
      <w:rFonts w:eastAsiaTheme="majorEastAsia" w:cstheme="majorBidi"/>
      <w:i/>
      <w:color w:val="00005E" w:themeColor="accent2"/>
    </w:rPr>
  </w:style>
  <w:style w:type="character" w:customStyle="1" w:styleId="Overskrift6Tegn">
    <w:name w:val="Overskrift 6 Tegn"/>
    <w:basedOn w:val="Standardskrifttypeiafsnit"/>
    <w:link w:val="Overskrift6"/>
    <w:uiPriority w:val="1"/>
    <w:semiHidden/>
    <w:rsid w:val="00BA3AD8"/>
    <w:rPr>
      <w:rFonts w:eastAsiaTheme="majorEastAsia" w:cstheme="majorBidi"/>
      <w:i/>
      <w:iCs/>
      <w:color w:val="00005E" w:themeColor="accent2"/>
    </w:rPr>
  </w:style>
  <w:style w:type="character" w:customStyle="1" w:styleId="Overskrift7Tegn">
    <w:name w:val="Overskrift 7 Tegn"/>
    <w:basedOn w:val="Standardskrifttypeiafsnit"/>
    <w:link w:val="Overskrift7"/>
    <w:uiPriority w:val="1"/>
    <w:semiHidden/>
    <w:rsid w:val="00BA3AD8"/>
    <w:rPr>
      <w:rFonts w:eastAsiaTheme="majorEastAsia" w:cstheme="majorBidi"/>
      <w:i/>
      <w:iCs/>
      <w:color w:val="00005E" w:themeColor="accent2"/>
    </w:rPr>
  </w:style>
  <w:style w:type="character" w:customStyle="1" w:styleId="Overskrift8Tegn">
    <w:name w:val="Overskrift 8 Tegn"/>
    <w:basedOn w:val="Standardskrifttypeiafsnit"/>
    <w:link w:val="Overskrift8"/>
    <w:uiPriority w:val="1"/>
    <w:semiHidden/>
    <w:rsid w:val="00BA3AD8"/>
    <w:rPr>
      <w:rFonts w:eastAsiaTheme="majorEastAsia" w:cstheme="majorBidi"/>
      <w:i/>
      <w:color w:val="00005E" w:themeColor="accent2"/>
    </w:rPr>
  </w:style>
  <w:style w:type="character" w:customStyle="1" w:styleId="Overskrift9Tegn">
    <w:name w:val="Overskrift 9 Tegn"/>
    <w:basedOn w:val="Standardskrifttypeiafsnit"/>
    <w:link w:val="Overskrift9"/>
    <w:uiPriority w:val="1"/>
    <w:semiHidden/>
    <w:rsid w:val="00BA3AD8"/>
    <w:rPr>
      <w:rFonts w:eastAsiaTheme="majorEastAsia" w:cstheme="majorBidi"/>
      <w:i/>
      <w:iCs/>
      <w:color w:val="00005E" w:themeColor="accent2"/>
    </w:rPr>
  </w:style>
  <w:style w:type="paragraph" w:styleId="Markeringsbobletekst">
    <w:name w:val="Balloon Text"/>
    <w:basedOn w:val="Normal"/>
    <w:link w:val="MarkeringsbobletekstTegn"/>
    <w:uiPriority w:val="99"/>
    <w:semiHidden/>
    <w:rsid w:val="00BA3AD8"/>
    <w:pPr>
      <w:spacing w:line="240" w:lineRule="auto"/>
    </w:pPr>
    <w:rPr>
      <w:rFonts w:ascii="Tahoma" w:hAnsi="Tahoma" w:cs="Tahoma"/>
      <w:sz w:val="16"/>
      <w:szCs w:val="16"/>
    </w:rPr>
  </w:style>
  <w:style w:type="character" w:customStyle="1" w:styleId="MarkeringsbobletekstTegn">
    <w:name w:val="Markeringsbobletekst Tegn"/>
    <w:basedOn w:val="Standardskrifttypeiafsnit"/>
    <w:link w:val="Markeringsbobletekst"/>
    <w:uiPriority w:val="99"/>
    <w:semiHidden/>
    <w:rsid w:val="00BA3AD8"/>
    <w:rPr>
      <w:rFonts w:ascii="Tahoma" w:hAnsi="Tahoma" w:cs="Tahoma"/>
      <w:sz w:val="16"/>
      <w:szCs w:val="16"/>
    </w:rPr>
  </w:style>
  <w:style w:type="paragraph" w:styleId="Bloktekst">
    <w:name w:val="Block Text"/>
    <w:basedOn w:val="Normal"/>
    <w:uiPriority w:val="99"/>
    <w:semiHidden/>
    <w:rsid w:val="00BA3AD8"/>
    <w:pPr>
      <w:pBdr>
        <w:top w:val="single" w:sz="2" w:space="10" w:color="7F7F7F" w:themeColor="text1" w:themeTint="80"/>
        <w:left w:val="single" w:sz="2" w:space="10" w:color="7F7F7F" w:themeColor="text1" w:themeTint="80"/>
        <w:bottom w:val="single" w:sz="2" w:space="10" w:color="7F7F7F" w:themeColor="text1" w:themeTint="80"/>
        <w:right w:val="single" w:sz="2" w:space="10" w:color="7F7F7F" w:themeColor="text1" w:themeTint="80"/>
      </w:pBdr>
      <w:ind w:left="1151" w:right="1151"/>
    </w:pPr>
    <w:rPr>
      <w:rFonts w:eastAsiaTheme="minorEastAsia"/>
      <w:i/>
      <w:iCs/>
    </w:rPr>
  </w:style>
  <w:style w:type="character" w:styleId="Bogenstitel">
    <w:name w:val="Book Title"/>
    <w:basedOn w:val="Standardskrifttypeiafsnit"/>
    <w:uiPriority w:val="99"/>
    <w:semiHidden/>
    <w:qFormat/>
    <w:rsid w:val="00BA3AD8"/>
    <w:rPr>
      <w:b/>
      <w:bCs/>
      <w:caps w:val="0"/>
      <w:smallCaps w:val="0"/>
      <w:spacing w:val="5"/>
    </w:rPr>
  </w:style>
  <w:style w:type="paragraph" w:styleId="Billedtekst">
    <w:name w:val="caption"/>
    <w:basedOn w:val="Normal"/>
    <w:next w:val="Normal"/>
    <w:uiPriority w:val="3"/>
    <w:rsid w:val="00BA3AD8"/>
    <w:rPr>
      <w:b/>
      <w:bCs/>
      <w:sz w:val="16"/>
    </w:rPr>
  </w:style>
  <w:style w:type="paragraph" w:customStyle="1" w:styleId="DocumentHeading">
    <w:name w:val="Document Heading"/>
    <w:basedOn w:val="Normal"/>
    <w:uiPriority w:val="6"/>
    <w:semiHidden/>
    <w:rsid w:val="00BA3AD8"/>
    <w:pPr>
      <w:spacing w:after="260" w:line="300" w:lineRule="atLeast"/>
    </w:pPr>
    <w:rPr>
      <w:b/>
      <w:sz w:val="22"/>
    </w:rPr>
  </w:style>
  <w:style w:type="paragraph" w:customStyle="1" w:styleId="DocumentName">
    <w:name w:val="Document Name"/>
    <w:basedOn w:val="Normal"/>
    <w:uiPriority w:val="8"/>
    <w:semiHidden/>
    <w:rsid w:val="00BA3AD8"/>
    <w:pPr>
      <w:spacing w:line="360" w:lineRule="atLeast"/>
    </w:pPr>
    <w:rPr>
      <w:b/>
      <w:caps/>
      <w:sz w:val="28"/>
    </w:rPr>
  </w:style>
  <w:style w:type="character" w:styleId="Slutnotehenvisning">
    <w:name w:val="endnote reference"/>
    <w:basedOn w:val="Standardskrifttypeiafsnit"/>
    <w:uiPriority w:val="21"/>
    <w:semiHidden/>
    <w:rsid w:val="00BA3AD8"/>
    <w:rPr>
      <w:vertAlign w:val="superscript"/>
    </w:rPr>
  </w:style>
  <w:style w:type="paragraph" w:styleId="Slutnotetekst">
    <w:name w:val="endnote text"/>
    <w:basedOn w:val="Normal"/>
    <w:link w:val="SlutnotetekstTegn"/>
    <w:uiPriority w:val="21"/>
    <w:semiHidden/>
    <w:rsid w:val="00BA3AD8"/>
    <w:pPr>
      <w:spacing w:after="120" w:line="240" w:lineRule="atLeast"/>
      <w:ind w:left="85" w:hanging="85"/>
    </w:pPr>
    <w:rPr>
      <w:sz w:val="16"/>
    </w:rPr>
  </w:style>
  <w:style w:type="character" w:customStyle="1" w:styleId="SlutnotetekstTegn">
    <w:name w:val="Slutnotetekst Tegn"/>
    <w:basedOn w:val="Standardskrifttypeiafsnit"/>
    <w:link w:val="Slutnotetekst"/>
    <w:uiPriority w:val="21"/>
    <w:semiHidden/>
    <w:rsid w:val="00BA3AD8"/>
    <w:rPr>
      <w:sz w:val="16"/>
    </w:rPr>
  </w:style>
  <w:style w:type="character" w:styleId="BesgtLink">
    <w:name w:val="FollowedHyperlink"/>
    <w:basedOn w:val="Standardskrifttypeiafsnit"/>
    <w:uiPriority w:val="21"/>
    <w:semiHidden/>
    <w:rsid w:val="00BA3AD8"/>
    <w:rPr>
      <w:color w:val="005EB8" w:themeColor="accent1"/>
      <w:u w:val="single"/>
    </w:rPr>
  </w:style>
  <w:style w:type="paragraph" w:styleId="Sidefod">
    <w:name w:val="footer"/>
    <w:basedOn w:val="Normal"/>
    <w:link w:val="SidefodTegn"/>
    <w:uiPriority w:val="21"/>
    <w:semiHidden/>
    <w:rsid w:val="002A4B7A"/>
    <w:pPr>
      <w:tabs>
        <w:tab w:val="center" w:pos="4819"/>
        <w:tab w:val="right" w:pos="9638"/>
      </w:tabs>
      <w:spacing w:line="200" w:lineRule="atLeast"/>
    </w:pPr>
    <w:rPr>
      <w:noProof/>
      <w:color w:val="404040" w:themeColor="text1" w:themeTint="BF"/>
      <w:sz w:val="15"/>
    </w:rPr>
  </w:style>
  <w:style w:type="character" w:customStyle="1" w:styleId="SidefodTegn">
    <w:name w:val="Sidefod Tegn"/>
    <w:basedOn w:val="Standardskrifttypeiafsnit"/>
    <w:link w:val="Sidefod"/>
    <w:uiPriority w:val="21"/>
    <w:semiHidden/>
    <w:rsid w:val="002A4B7A"/>
    <w:rPr>
      <w:noProof/>
      <w:color w:val="404040" w:themeColor="text1" w:themeTint="BF"/>
      <w:sz w:val="15"/>
    </w:rPr>
  </w:style>
  <w:style w:type="paragraph" w:styleId="Fodnotetekst">
    <w:name w:val="footnote text"/>
    <w:basedOn w:val="Normal"/>
    <w:link w:val="FodnotetekstTegn"/>
    <w:uiPriority w:val="21"/>
    <w:semiHidden/>
    <w:rsid w:val="00BA3AD8"/>
    <w:pPr>
      <w:spacing w:after="120" w:line="240" w:lineRule="atLeast"/>
      <w:ind w:left="85" w:hanging="85"/>
    </w:pPr>
    <w:rPr>
      <w:sz w:val="16"/>
    </w:rPr>
  </w:style>
  <w:style w:type="character" w:customStyle="1" w:styleId="FodnotetekstTegn">
    <w:name w:val="Fodnotetekst Tegn"/>
    <w:basedOn w:val="Standardskrifttypeiafsnit"/>
    <w:link w:val="Fodnotetekst"/>
    <w:uiPriority w:val="21"/>
    <w:semiHidden/>
    <w:rsid w:val="00BA3AD8"/>
    <w:rPr>
      <w:sz w:val="16"/>
    </w:rPr>
  </w:style>
  <w:style w:type="paragraph" w:styleId="Sidehoved">
    <w:name w:val="header"/>
    <w:basedOn w:val="Normal"/>
    <w:link w:val="SidehovedTegn"/>
    <w:uiPriority w:val="29"/>
    <w:semiHidden/>
    <w:rsid w:val="00BA3AD8"/>
    <w:pPr>
      <w:tabs>
        <w:tab w:val="center" w:pos="4819"/>
        <w:tab w:val="right" w:pos="9638"/>
      </w:tabs>
      <w:spacing w:line="240" w:lineRule="atLeast"/>
    </w:pPr>
    <w:rPr>
      <w:sz w:val="16"/>
    </w:rPr>
  </w:style>
  <w:style w:type="character" w:customStyle="1" w:styleId="SidehovedTegn">
    <w:name w:val="Sidehoved Tegn"/>
    <w:basedOn w:val="Standardskrifttypeiafsnit"/>
    <w:link w:val="Sidehoved"/>
    <w:uiPriority w:val="29"/>
    <w:semiHidden/>
    <w:rsid w:val="00BA3AD8"/>
    <w:rPr>
      <w:sz w:val="16"/>
    </w:rPr>
  </w:style>
  <w:style w:type="character" w:styleId="Hyperlink">
    <w:name w:val="Hyperlink"/>
    <w:basedOn w:val="Standardskrifttypeiafsnit"/>
    <w:uiPriority w:val="99"/>
    <w:rsid w:val="00BA3AD8"/>
    <w:rPr>
      <w:color w:val="005EB8" w:themeColor="accent1"/>
      <w:u w:val="single"/>
    </w:rPr>
  </w:style>
  <w:style w:type="character" w:styleId="Kraftigfremhvning">
    <w:name w:val="Intense Emphasis"/>
    <w:basedOn w:val="Standardskrifttypeiafsnit"/>
    <w:uiPriority w:val="19"/>
    <w:semiHidden/>
    <w:rsid w:val="00BA3AD8"/>
    <w:rPr>
      <w:b/>
      <w:bCs/>
      <w:i/>
      <w:iCs/>
      <w:color w:val="auto"/>
    </w:rPr>
  </w:style>
  <w:style w:type="paragraph" w:styleId="Strktcitat">
    <w:name w:val="Intense Quote"/>
    <w:basedOn w:val="Normal"/>
    <w:next w:val="Normal"/>
    <w:link w:val="StrktcitatTegn"/>
    <w:uiPriority w:val="19"/>
    <w:semiHidden/>
    <w:rsid w:val="00BA3AD8"/>
    <w:pPr>
      <w:spacing w:before="260" w:after="260"/>
      <w:ind w:left="851" w:right="851"/>
    </w:pPr>
    <w:rPr>
      <w:b/>
      <w:bCs/>
      <w:i/>
      <w:iCs/>
    </w:rPr>
  </w:style>
  <w:style w:type="character" w:customStyle="1" w:styleId="StrktcitatTegn">
    <w:name w:val="Stærkt citat Tegn"/>
    <w:basedOn w:val="Standardskrifttypeiafsnit"/>
    <w:link w:val="Strktcitat"/>
    <w:uiPriority w:val="19"/>
    <w:semiHidden/>
    <w:rsid w:val="00BA3AD8"/>
    <w:rPr>
      <w:b/>
      <w:bCs/>
      <w:i/>
      <w:iCs/>
    </w:rPr>
  </w:style>
  <w:style w:type="character" w:styleId="Kraftighenvisning">
    <w:name w:val="Intense Reference"/>
    <w:basedOn w:val="Standardskrifttypeiafsnit"/>
    <w:uiPriority w:val="99"/>
    <w:semiHidden/>
    <w:qFormat/>
    <w:rsid w:val="00BA3AD8"/>
    <w:rPr>
      <w:b/>
      <w:bCs/>
      <w:caps w:val="0"/>
      <w:smallCaps w:val="0"/>
      <w:color w:val="auto"/>
      <w:spacing w:val="5"/>
      <w:u w:val="single"/>
    </w:rPr>
  </w:style>
  <w:style w:type="paragraph" w:customStyle="1" w:styleId="Ledetekst">
    <w:name w:val="Ledetekst"/>
    <w:basedOn w:val="Normal"/>
    <w:uiPriority w:val="9"/>
    <w:semiHidden/>
    <w:rsid w:val="00BA3AD8"/>
    <w:pPr>
      <w:spacing w:line="240" w:lineRule="auto"/>
    </w:pPr>
    <w:rPr>
      <w:b/>
    </w:rPr>
  </w:style>
  <w:style w:type="paragraph" w:styleId="Opstilling-punkttegn">
    <w:name w:val="List Bullet"/>
    <w:basedOn w:val="Normal"/>
    <w:uiPriority w:val="2"/>
    <w:qFormat/>
    <w:rsid w:val="00BA3AD8"/>
    <w:pPr>
      <w:numPr>
        <w:numId w:val="22"/>
      </w:numPr>
      <w:contextualSpacing/>
    </w:pPr>
  </w:style>
  <w:style w:type="paragraph" w:styleId="Opstilling-talellerbogst">
    <w:name w:val="List Number"/>
    <w:basedOn w:val="Normal"/>
    <w:uiPriority w:val="2"/>
    <w:qFormat/>
    <w:rsid w:val="00BA3AD8"/>
    <w:pPr>
      <w:numPr>
        <w:numId w:val="23"/>
      </w:numPr>
      <w:contextualSpacing/>
    </w:pPr>
  </w:style>
  <w:style w:type="paragraph" w:styleId="Normalindrykning">
    <w:name w:val="Normal Indent"/>
    <w:basedOn w:val="Normal"/>
    <w:rsid w:val="00BA3AD8"/>
    <w:pPr>
      <w:ind w:left="1134"/>
    </w:pPr>
  </w:style>
  <w:style w:type="character" w:styleId="Sidetal">
    <w:name w:val="page number"/>
    <w:basedOn w:val="Standardskrifttypeiafsnit"/>
    <w:uiPriority w:val="21"/>
    <w:semiHidden/>
    <w:rsid w:val="00BA3AD8"/>
    <w:rPr>
      <w:sz w:val="15"/>
    </w:rPr>
  </w:style>
  <w:style w:type="character" w:styleId="Pladsholdertekst">
    <w:name w:val="Placeholder Text"/>
    <w:basedOn w:val="Standardskrifttypeiafsnit"/>
    <w:uiPriority w:val="99"/>
    <w:semiHidden/>
    <w:rsid w:val="00BA3AD8"/>
    <w:rPr>
      <w:color w:val="auto"/>
    </w:rPr>
  </w:style>
  <w:style w:type="paragraph" w:styleId="Citat">
    <w:name w:val="Quote"/>
    <w:basedOn w:val="Normal"/>
    <w:next w:val="Normal"/>
    <w:link w:val="CitatTegn"/>
    <w:uiPriority w:val="19"/>
    <w:semiHidden/>
    <w:rsid w:val="00BA3AD8"/>
    <w:pPr>
      <w:spacing w:before="260" w:after="260"/>
      <w:ind w:left="567" w:right="567"/>
    </w:pPr>
    <w:rPr>
      <w:b/>
      <w:iCs/>
      <w:color w:val="000000" w:themeColor="text1"/>
    </w:rPr>
  </w:style>
  <w:style w:type="character" w:customStyle="1" w:styleId="CitatTegn">
    <w:name w:val="Citat Tegn"/>
    <w:basedOn w:val="Standardskrifttypeiafsnit"/>
    <w:link w:val="Citat"/>
    <w:uiPriority w:val="19"/>
    <w:semiHidden/>
    <w:rsid w:val="00BA3AD8"/>
    <w:rPr>
      <w:b/>
      <w:iCs/>
      <w:color w:val="000000" w:themeColor="text1"/>
    </w:rPr>
  </w:style>
  <w:style w:type="paragraph" w:styleId="Underskrift">
    <w:name w:val="Signature"/>
    <w:basedOn w:val="Normal"/>
    <w:link w:val="UnderskriftTegn"/>
    <w:uiPriority w:val="99"/>
    <w:semiHidden/>
    <w:rsid w:val="00BA3AD8"/>
    <w:pPr>
      <w:spacing w:line="240" w:lineRule="auto"/>
      <w:ind w:left="4252"/>
    </w:pPr>
  </w:style>
  <w:style w:type="character" w:customStyle="1" w:styleId="UnderskriftTegn">
    <w:name w:val="Underskrift Tegn"/>
    <w:basedOn w:val="Standardskrifttypeiafsnit"/>
    <w:link w:val="Underskrift"/>
    <w:uiPriority w:val="99"/>
    <w:semiHidden/>
    <w:rsid w:val="00BA3AD8"/>
  </w:style>
  <w:style w:type="character" w:styleId="Strk">
    <w:name w:val="Strong"/>
    <w:basedOn w:val="Standardskrifttypeiafsnit"/>
    <w:uiPriority w:val="18"/>
    <w:qFormat/>
    <w:rsid w:val="00BA3AD8"/>
    <w:rPr>
      <w:b/>
      <w:bCs/>
    </w:rPr>
  </w:style>
  <w:style w:type="paragraph" w:styleId="Undertitel">
    <w:name w:val="Subtitle"/>
    <w:basedOn w:val="Normal"/>
    <w:next w:val="Normal"/>
    <w:link w:val="UndertitelTegn"/>
    <w:uiPriority w:val="9"/>
    <w:rsid w:val="00BA3AD8"/>
    <w:pPr>
      <w:numPr>
        <w:ilvl w:val="1"/>
      </w:numPr>
      <w:spacing w:before="360" w:line="300" w:lineRule="atLeast"/>
      <w:contextualSpacing/>
    </w:pPr>
    <w:rPr>
      <w:rFonts w:eastAsiaTheme="majorEastAsia" w:cstheme="majorBidi"/>
      <w:iCs/>
      <w:sz w:val="26"/>
      <w:szCs w:val="24"/>
    </w:rPr>
  </w:style>
  <w:style w:type="character" w:customStyle="1" w:styleId="UndertitelTegn">
    <w:name w:val="Undertitel Tegn"/>
    <w:basedOn w:val="Standardskrifttypeiafsnit"/>
    <w:link w:val="Undertitel"/>
    <w:uiPriority w:val="9"/>
    <w:rsid w:val="00BA3AD8"/>
    <w:rPr>
      <w:rFonts w:eastAsiaTheme="majorEastAsia" w:cstheme="majorBidi"/>
      <w:iCs/>
      <w:sz w:val="26"/>
      <w:szCs w:val="24"/>
    </w:rPr>
  </w:style>
  <w:style w:type="character" w:styleId="Svagfremhvning">
    <w:name w:val="Subtle Emphasis"/>
    <w:basedOn w:val="Standardskrifttypeiafsnit"/>
    <w:uiPriority w:val="99"/>
    <w:semiHidden/>
    <w:qFormat/>
    <w:rsid w:val="00BA3AD8"/>
    <w:rPr>
      <w:i/>
      <w:iCs/>
      <w:color w:val="808080" w:themeColor="text1" w:themeTint="7F"/>
    </w:rPr>
  </w:style>
  <w:style w:type="character" w:styleId="Svaghenvisning">
    <w:name w:val="Subtle Reference"/>
    <w:basedOn w:val="Standardskrifttypeiafsnit"/>
    <w:uiPriority w:val="99"/>
    <w:semiHidden/>
    <w:qFormat/>
    <w:rsid w:val="00BA3AD8"/>
    <w:rPr>
      <w:caps w:val="0"/>
      <w:smallCaps w:val="0"/>
      <w:color w:val="auto"/>
      <w:u w:val="single"/>
    </w:rPr>
  </w:style>
  <w:style w:type="paragraph" w:customStyle="1" w:styleId="Tabel">
    <w:name w:val="Tabel"/>
    <w:rsid w:val="00BA3AD8"/>
    <w:pPr>
      <w:spacing w:before="40" w:after="40" w:line="240" w:lineRule="atLeast"/>
      <w:ind w:left="113" w:right="113"/>
    </w:pPr>
    <w:rPr>
      <w:sz w:val="16"/>
    </w:rPr>
  </w:style>
  <w:style w:type="paragraph" w:customStyle="1" w:styleId="Tabel-Tal">
    <w:name w:val="Tabel - Tal"/>
    <w:basedOn w:val="Tabel"/>
    <w:uiPriority w:val="4"/>
    <w:semiHidden/>
    <w:rsid w:val="00BA3AD8"/>
    <w:pPr>
      <w:jc w:val="right"/>
    </w:pPr>
  </w:style>
  <w:style w:type="paragraph" w:customStyle="1" w:styleId="Tabel-TalTotal">
    <w:name w:val="Tabel - Tal Total"/>
    <w:basedOn w:val="Tabel-Tal"/>
    <w:uiPriority w:val="4"/>
    <w:semiHidden/>
    <w:rsid w:val="00BA3AD8"/>
    <w:rPr>
      <w:b/>
    </w:rPr>
  </w:style>
  <w:style w:type="paragraph" w:customStyle="1" w:styleId="Tabel-Tekst">
    <w:name w:val="Tabel - Tekst"/>
    <w:basedOn w:val="Tabel"/>
    <w:uiPriority w:val="4"/>
    <w:semiHidden/>
    <w:rsid w:val="00BA3AD8"/>
  </w:style>
  <w:style w:type="paragraph" w:customStyle="1" w:styleId="Tabel-TekstTotal">
    <w:name w:val="Tabel - Tekst Total"/>
    <w:basedOn w:val="Tabel-Tekst"/>
    <w:uiPriority w:val="4"/>
    <w:semiHidden/>
    <w:rsid w:val="00BA3AD8"/>
    <w:rPr>
      <w:b/>
    </w:rPr>
  </w:style>
  <w:style w:type="table" w:styleId="Tabel-Gitter">
    <w:name w:val="Table Grid"/>
    <w:basedOn w:val="Tabel-Normal"/>
    <w:rsid w:val="00BA3AD8"/>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itatsamling">
    <w:name w:val="table of authorities"/>
    <w:basedOn w:val="Normal"/>
    <w:next w:val="Normal"/>
    <w:uiPriority w:val="10"/>
    <w:semiHidden/>
    <w:rsid w:val="00BA3AD8"/>
    <w:pPr>
      <w:ind w:right="567"/>
    </w:pPr>
  </w:style>
  <w:style w:type="paragraph" w:styleId="Listeoverfigurer">
    <w:name w:val="table of figures"/>
    <w:basedOn w:val="Normal"/>
    <w:next w:val="Normal"/>
    <w:uiPriority w:val="10"/>
    <w:semiHidden/>
    <w:rsid w:val="00BA3AD8"/>
    <w:pPr>
      <w:ind w:right="567"/>
    </w:pPr>
  </w:style>
  <w:style w:type="paragraph" w:customStyle="1" w:styleId="Template">
    <w:name w:val="Template"/>
    <w:uiPriority w:val="8"/>
    <w:semiHidden/>
    <w:rsid w:val="00BA3AD8"/>
    <w:rPr>
      <w:noProof/>
      <w:sz w:val="16"/>
    </w:rPr>
  </w:style>
  <w:style w:type="paragraph" w:customStyle="1" w:styleId="Template-Adresse">
    <w:name w:val="Template - Adresse"/>
    <w:basedOn w:val="Template"/>
    <w:uiPriority w:val="8"/>
    <w:semiHidden/>
    <w:rsid w:val="00BA3AD8"/>
    <w:pPr>
      <w:tabs>
        <w:tab w:val="left" w:pos="567"/>
      </w:tabs>
    </w:pPr>
  </w:style>
  <w:style w:type="paragraph" w:customStyle="1" w:styleId="Template-Dato">
    <w:name w:val="Template - Dato"/>
    <w:basedOn w:val="Template"/>
    <w:uiPriority w:val="8"/>
    <w:semiHidden/>
    <w:rsid w:val="00BA3AD8"/>
    <w:pPr>
      <w:spacing w:line="240" w:lineRule="atLeast"/>
    </w:pPr>
    <w:rPr>
      <w:sz w:val="18"/>
    </w:rPr>
  </w:style>
  <w:style w:type="paragraph" w:customStyle="1" w:styleId="Template-Phone">
    <w:name w:val="Template - Phone"/>
    <w:basedOn w:val="Template-Dato"/>
    <w:uiPriority w:val="99"/>
    <w:semiHidden/>
    <w:qFormat/>
    <w:rsid w:val="00BA3AD8"/>
    <w:pPr>
      <w:ind w:left="-102"/>
    </w:pPr>
  </w:style>
  <w:style w:type="paragraph" w:customStyle="1" w:styleId="Template-Virksomhedsnavn">
    <w:name w:val="Template - Virksomheds navn"/>
    <w:basedOn w:val="Template-Adresse"/>
    <w:next w:val="Template-Adresse"/>
    <w:uiPriority w:val="8"/>
    <w:semiHidden/>
    <w:rsid w:val="00BA3AD8"/>
    <w:pPr>
      <w:spacing w:line="270" w:lineRule="atLeast"/>
    </w:pPr>
    <w:rPr>
      <w:b/>
    </w:rPr>
  </w:style>
  <w:style w:type="paragraph" w:styleId="Titel">
    <w:name w:val="Title"/>
    <w:basedOn w:val="Normal"/>
    <w:next w:val="Normal"/>
    <w:link w:val="TitelTegn"/>
    <w:uiPriority w:val="19"/>
    <w:qFormat/>
    <w:rsid w:val="00BA3AD8"/>
    <w:pPr>
      <w:spacing w:after="720" w:line="500" w:lineRule="atLeast"/>
      <w:contextualSpacing/>
    </w:pPr>
    <w:rPr>
      <w:rFonts w:eastAsiaTheme="majorEastAsia" w:cstheme="majorBidi"/>
      <w:b/>
      <w:kern w:val="28"/>
      <w:sz w:val="48"/>
      <w:szCs w:val="52"/>
    </w:rPr>
  </w:style>
  <w:style w:type="character" w:customStyle="1" w:styleId="TitelTegn">
    <w:name w:val="Titel Tegn"/>
    <w:basedOn w:val="Standardskrifttypeiafsnit"/>
    <w:link w:val="Titel"/>
    <w:uiPriority w:val="19"/>
    <w:rsid w:val="00BA3AD8"/>
    <w:rPr>
      <w:rFonts w:eastAsiaTheme="majorEastAsia" w:cstheme="majorBidi"/>
      <w:b/>
      <w:kern w:val="28"/>
      <w:sz w:val="48"/>
      <w:szCs w:val="52"/>
    </w:rPr>
  </w:style>
  <w:style w:type="paragraph" w:styleId="Citatoverskrift">
    <w:name w:val="toa heading"/>
    <w:basedOn w:val="Normal"/>
    <w:next w:val="Normal"/>
    <w:uiPriority w:val="10"/>
    <w:semiHidden/>
    <w:rsid w:val="00BA3AD8"/>
    <w:pPr>
      <w:spacing w:after="520" w:line="360" w:lineRule="atLeast"/>
    </w:pPr>
    <w:rPr>
      <w:rFonts w:eastAsiaTheme="majorEastAsia" w:cstheme="majorBidi"/>
      <w:b/>
      <w:bCs/>
      <w:sz w:val="28"/>
      <w:szCs w:val="24"/>
    </w:rPr>
  </w:style>
  <w:style w:type="paragraph" w:styleId="Indholdsfortegnelse1">
    <w:name w:val="toc 1"/>
    <w:basedOn w:val="Normal"/>
    <w:next w:val="Normal"/>
    <w:uiPriority w:val="39"/>
    <w:rsid w:val="00BA3AD8"/>
    <w:pPr>
      <w:ind w:right="567"/>
    </w:pPr>
    <w:rPr>
      <w:b/>
    </w:rPr>
  </w:style>
  <w:style w:type="paragraph" w:styleId="Indholdsfortegnelse2">
    <w:name w:val="toc 2"/>
    <w:basedOn w:val="Normal"/>
    <w:next w:val="Normal"/>
    <w:uiPriority w:val="39"/>
    <w:rsid w:val="00BA3AD8"/>
    <w:pPr>
      <w:ind w:right="567"/>
    </w:pPr>
  </w:style>
  <w:style w:type="paragraph" w:styleId="Indholdsfortegnelse3">
    <w:name w:val="toc 3"/>
    <w:basedOn w:val="Normal"/>
    <w:next w:val="Normal"/>
    <w:uiPriority w:val="9"/>
    <w:semiHidden/>
    <w:rsid w:val="00BA3AD8"/>
    <w:pPr>
      <w:ind w:right="567"/>
    </w:pPr>
  </w:style>
  <w:style w:type="paragraph" w:styleId="Indholdsfortegnelse4">
    <w:name w:val="toc 4"/>
    <w:basedOn w:val="Normal"/>
    <w:next w:val="Normal"/>
    <w:uiPriority w:val="9"/>
    <w:semiHidden/>
    <w:rsid w:val="00BA3AD8"/>
    <w:pPr>
      <w:ind w:right="567"/>
    </w:pPr>
  </w:style>
  <w:style w:type="paragraph" w:styleId="Indholdsfortegnelse5">
    <w:name w:val="toc 5"/>
    <w:basedOn w:val="Normal"/>
    <w:next w:val="Normal"/>
    <w:uiPriority w:val="9"/>
    <w:semiHidden/>
    <w:rsid w:val="00BA3AD8"/>
    <w:pPr>
      <w:ind w:right="567"/>
    </w:pPr>
  </w:style>
  <w:style w:type="paragraph" w:styleId="Indholdsfortegnelse6">
    <w:name w:val="toc 6"/>
    <w:basedOn w:val="Normal"/>
    <w:next w:val="Normal"/>
    <w:uiPriority w:val="9"/>
    <w:semiHidden/>
    <w:rsid w:val="00BA3AD8"/>
    <w:pPr>
      <w:ind w:right="567"/>
    </w:pPr>
  </w:style>
  <w:style w:type="paragraph" w:styleId="Indholdsfortegnelse7">
    <w:name w:val="toc 7"/>
    <w:basedOn w:val="Normal"/>
    <w:next w:val="Normal"/>
    <w:uiPriority w:val="9"/>
    <w:semiHidden/>
    <w:rsid w:val="00BA3AD8"/>
    <w:pPr>
      <w:ind w:right="567"/>
    </w:pPr>
  </w:style>
  <w:style w:type="paragraph" w:styleId="Indholdsfortegnelse8">
    <w:name w:val="toc 8"/>
    <w:basedOn w:val="Normal"/>
    <w:next w:val="Normal"/>
    <w:uiPriority w:val="9"/>
    <w:semiHidden/>
    <w:rsid w:val="00BA3AD8"/>
    <w:pPr>
      <w:ind w:right="567"/>
    </w:pPr>
  </w:style>
  <w:style w:type="paragraph" w:styleId="Indholdsfortegnelse9">
    <w:name w:val="toc 9"/>
    <w:basedOn w:val="Normal"/>
    <w:next w:val="Normal"/>
    <w:uiPriority w:val="9"/>
    <w:semiHidden/>
    <w:rsid w:val="00BA3AD8"/>
    <w:pPr>
      <w:ind w:right="567"/>
    </w:pPr>
  </w:style>
  <w:style w:type="paragraph" w:styleId="Overskrift">
    <w:name w:val="TOC Heading"/>
    <w:basedOn w:val="Overskrift1"/>
    <w:next w:val="Normal"/>
    <w:uiPriority w:val="9"/>
    <w:semiHidden/>
    <w:rsid w:val="00BA3AD8"/>
    <w:pPr>
      <w:spacing w:before="0" w:after="520" w:line="360" w:lineRule="atLeast"/>
      <w:outlineLvl w:val="9"/>
    </w:pPr>
    <w:rPr>
      <w:sz w:val="28"/>
    </w:rPr>
  </w:style>
  <w:style w:type="table" w:customStyle="1" w:styleId="Vejdirektoratet">
    <w:name w:val="Vejdirektoratet"/>
    <w:basedOn w:val="Tabel-Normal"/>
    <w:uiPriority w:val="99"/>
    <w:rsid w:val="00BA3AD8"/>
    <w:pPr>
      <w:spacing w:line="240" w:lineRule="auto"/>
      <w:ind w:left="45"/>
    </w:pPr>
    <w:tblPr>
      <w:tblStyleRowBandSize w:val="1"/>
      <w:tblCellMar>
        <w:left w:w="0" w:type="dxa"/>
        <w:right w:w="0" w:type="dxa"/>
      </w:tblCellMar>
    </w:tblPr>
    <w:tblStylePr w:type="firstRow">
      <w:pPr>
        <w:wordWrap/>
        <w:spacing w:beforeLines="0" w:before="68" w:beforeAutospacing="0" w:afterLines="0" w:after="68" w:afterAutospacing="0"/>
      </w:pPr>
      <w:rPr>
        <w:color w:val="FFFFFF" w:themeColor="background1"/>
      </w:rPr>
      <w:tblPr/>
      <w:tcPr>
        <w:shd w:val="clear" w:color="auto" w:fill="005EB8" w:themeFill="accent1"/>
      </w:tcPr>
    </w:tblStylePr>
    <w:tblStylePr w:type="lastRow">
      <w:tblPr/>
      <w:tcPr>
        <w:tcBorders>
          <w:top w:val="nil"/>
          <w:left w:val="nil"/>
          <w:bottom w:val="nil"/>
          <w:right w:val="nil"/>
          <w:insideH w:val="nil"/>
          <w:insideV w:val="nil"/>
          <w:tl2br w:val="nil"/>
          <w:tr2bl w:val="nil"/>
        </w:tcBorders>
        <w:shd w:val="clear" w:color="auto" w:fill="005EB8" w:themeFill="accent1"/>
      </w:tcPr>
    </w:tblStylePr>
    <w:tblStylePr w:type="firstCol">
      <w:pPr>
        <w:wordWrap/>
        <w:ind w:leftChars="0" w:left="45"/>
      </w:pPr>
      <w:rPr>
        <w:color w:val="005EB8" w:themeColor="accent1"/>
      </w:rPr>
    </w:tblStylePr>
    <w:tblStylePr w:type="band1Horz">
      <w:pPr>
        <w:wordWrap/>
        <w:spacing w:beforeLines="0" w:before="68" w:beforeAutospacing="0" w:afterLines="0" w:after="96" w:afterAutospacing="0"/>
      </w:pPr>
      <w:tblPr/>
      <w:tcPr>
        <w:tcBorders>
          <w:bottom w:val="single" w:sz="4" w:space="0" w:color="00005E" w:themeColor="accent2"/>
          <w:insideH w:val="single" w:sz="4" w:space="0" w:color="00005E" w:themeColor="accent2"/>
        </w:tcBorders>
      </w:tcPr>
    </w:tblStylePr>
    <w:tblStylePr w:type="band2Horz">
      <w:pPr>
        <w:wordWrap/>
        <w:spacing w:beforeLines="0" w:before="68" w:beforeAutospacing="0" w:afterLines="0" w:after="96" w:afterAutospacing="0" w:line="240" w:lineRule="auto"/>
      </w:pPr>
      <w:tblPr/>
      <w:tcPr>
        <w:tcBorders>
          <w:bottom w:val="single" w:sz="4" w:space="0" w:color="00005E" w:themeColor="accent2"/>
          <w:insideH w:val="single" w:sz="4" w:space="0" w:color="00005E" w:themeColor="accent2"/>
        </w:tcBorders>
      </w:tcPr>
    </w:tblStylePr>
    <w:tblStylePr w:type="nwCell">
      <w:rPr>
        <w:color w:val="FFFFFF" w:themeColor="background1"/>
      </w:rPr>
    </w:tblStylePr>
  </w:style>
  <w:style w:type="table" w:customStyle="1" w:styleId="Typografi1">
    <w:name w:val="Typografi1"/>
    <w:basedOn w:val="Tabel-Normal"/>
    <w:uiPriority w:val="99"/>
    <w:rsid w:val="005C56A3"/>
    <w:pPr>
      <w:spacing w:line="240" w:lineRule="auto"/>
    </w:pPr>
    <w:tblPr>
      <w:tblInd w:w="0" w:type="nil"/>
      <w:tblBorders>
        <w:top w:val="single" w:sz="4" w:space="0" w:color="005EB8" w:themeColor="accent1"/>
        <w:left w:val="single" w:sz="4" w:space="0" w:color="005EB8" w:themeColor="accent1"/>
        <w:bottom w:val="single" w:sz="4" w:space="0" w:color="005EB8" w:themeColor="accent1"/>
        <w:right w:val="single" w:sz="4" w:space="0" w:color="005EB8" w:themeColor="accent1"/>
        <w:insideH w:val="single" w:sz="4" w:space="0" w:color="005EB8" w:themeColor="accent1"/>
        <w:insideV w:val="single" w:sz="4" w:space="0" w:color="005EB8" w:themeColor="accent1"/>
      </w:tblBorders>
      <w:tblCellMar>
        <w:top w:w="57" w:type="dxa"/>
      </w:tblCellMar>
    </w:tblPr>
    <w:tblStylePr w:type="firstRow">
      <w:rPr>
        <w:b/>
        <w:color w:val="FFFFFF" w:themeColor="background1"/>
      </w:rPr>
      <w:tblPr/>
      <w:tcPr>
        <w:shd w:val="clear" w:color="auto" w:fill="005EB8" w:themeFill="accent1"/>
      </w:tcPr>
    </w:tblStylePr>
  </w:style>
  <w:style w:type="paragraph" w:styleId="Listeafsnit">
    <w:name w:val="List Paragraph"/>
    <w:basedOn w:val="Normal"/>
    <w:uiPriority w:val="99"/>
    <w:qFormat/>
    <w:rsid w:val="005C56A3"/>
    <w:pPr>
      <w:ind w:left="720"/>
      <w:contextualSpacing/>
    </w:pPr>
  </w:style>
  <w:style w:type="paragraph" w:customStyle="1" w:styleId="Turkisskygge">
    <w:name w:val="Turkis skygge"/>
    <w:basedOn w:val="Normal"/>
    <w:next w:val="Normal"/>
    <w:link w:val="TurkisskyggeTegn"/>
    <w:qFormat/>
    <w:rsid w:val="005C56A3"/>
    <w:pPr>
      <w:shd w:val="clear" w:color="auto" w:fill="CCFFFF"/>
      <w:spacing w:line="288" w:lineRule="auto"/>
    </w:pPr>
  </w:style>
  <w:style w:type="character" w:customStyle="1" w:styleId="TurkisskyggeTegn">
    <w:name w:val="Turkis skygge Tegn"/>
    <w:basedOn w:val="Standardskrifttypeiafsnit"/>
    <w:link w:val="Turkisskygge"/>
    <w:rsid w:val="005C56A3"/>
    <w:rPr>
      <w:shd w:val="clear" w:color="auto" w:fill="CCFFFF"/>
    </w:rPr>
  </w:style>
  <w:style w:type="paragraph" w:styleId="Ingenafstand">
    <w:name w:val="No Spacing"/>
    <w:link w:val="IngenafstandTegn"/>
    <w:uiPriority w:val="1"/>
    <w:qFormat/>
    <w:rsid w:val="005C56A3"/>
    <w:rPr>
      <w:rFonts w:asciiTheme="minorHAnsi" w:hAnsiTheme="minorHAnsi"/>
      <w:lang w:eastAsia="da-DK"/>
    </w:rPr>
  </w:style>
  <w:style w:type="character" w:customStyle="1" w:styleId="IngenafstandTegn">
    <w:name w:val="Ingen afstand Tegn"/>
    <w:basedOn w:val="Standardskrifttypeiafsnit"/>
    <w:link w:val="Ingenafstand"/>
    <w:uiPriority w:val="1"/>
    <w:rsid w:val="005C56A3"/>
    <w:rPr>
      <w:rFonts w:asciiTheme="minorHAnsi" w:hAnsiTheme="minorHAnsi"/>
      <w:lang w:eastAsia="da-DK"/>
    </w:rPr>
  </w:style>
  <w:style w:type="paragraph" w:customStyle="1" w:styleId="Punktopstillingturkis">
    <w:name w:val="Punktopstilling turkis"/>
    <w:basedOn w:val="Opstilling-punkttegn"/>
    <w:link w:val="PunktopstillingturkisTegn"/>
    <w:qFormat/>
    <w:rsid w:val="00245AEF"/>
    <w:pPr>
      <w:numPr>
        <w:numId w:val="0"/>
      </w:numPr>
      <w:shd w:val="clear" w:color="auto" w:fill="CCFFFF"/>
      <w:spacing w:before="120" w:after="120" w:line="276" w:lineRule="auto"/>
      <w:ind w:left="284" w:hanging="284"/>
      <w:contextualSpacing w:val="0"/>
    </w:pPr>
  </w:style>
  <w:style w:type="character" w:customStyle="1" w:styleId="PunktopstillingturkisTegn">
    <w:name w:val="Punktopstilling turkis Tegn"/>
    <w:basedOn w:val="Standardskrifttypeiafsnit"/>
    <w:link w:val="Punktopstillingturkis"/>
    <w:rsid w:val="00245AEF"/>
    <w:rPr>
      <w:shd w:val="clear" w:color="auto" w:fill="CCFFFF"/>
    </w:rPr>
  </w:style>
  <w:style w:type="paragraph" w:customStyle="1" w:styleId="Fremhvparadigme">
    <w:name w:val="Fremhæv paradigme"/>
    <w:basedOn w:val="Normal"/>
    <w:next w:val="Normal"/>
    <w:link w:val="FremhvparadigmeTegn"/>
    <w:qFormat/>
    <w:rsid w:val="00055A03"/>
    <w:pPr>
      <w:keepNext/>
      <w:spacing w:before="240" w:line="288" w:lineRule="auto"/>
    </w:pPr>
    <w:rPr>
      <w:b/>
    </w:rPr>
  </w:style>
  <w:style w:type="character" w:customStyle="1" w:styleId="FremhvparadigmeTegn">
    <w:name w:val="Fremhæv paradigme Tegn"/>
    <w:basedOn w:val="Standardskrifttypeiafsnit"/>
    <w:link w:val="Fremhvparadigme"/>
    <w:rsid w:val="00055A03"/>
    <w:rPr>
      <w:b/>
    </w:rPr>
  </w:style>
  <w:style w:type="paragraph" w:customStyle="1" w:styleId="Vejledning">
    <w:name w:val="Vejledning"/>
    <w:basedOn w:val="Normal"/>
    <w:next w:val="Normal"/>
    <w:link w:val="VejledningTegn"/>
    <w:qFormat/>
    <w:rsid w:val="00664454"/>
    <w:pPr>
      <w:keepNext/>
      <w:spacing w:line="288" w:lineRule="auto"/>
    </w:pPr>
    <w:rPr>
      <w:color w:val="FF0000"/>
    </w:rPr>
  </w:style>
  <w:style w:type="character" w:customStyle="1" w:styleId="VejledningTegn">
    <w:name w:val="Vejledning Tegn"/>
    <w:basedOn w:val="Standardskrifttypeiafsnit"/>
    <w:link w:val="Vejledning"/>
    <w:rsid w:val="00664454"/>
    <w:rPr>
      <w:color w:val="FF0000"/>
    </w:rPr>
  </w:style>
  <w:style w:type="table" w:customStyle="1" w:styleId="Tabel-Gitter1">
    <w:name w:val="Tabel - Gitter1"/>
    <w:basedOn w:val="Tabel-Normal"/>
    <w:next w:val="Tabel-Gitter"/>
    <w:uiPriority w:val="59"/>
    <w:rsid w:val="002108D7"/>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Kommentarhenvisning">
    <w:name w:val="annotation reference"/>
    <w:basedOn w:val="Standardskrifttypeiafsnit"/>
    <w:uiPriority w:val="99"/>
    <w:semiHidden/>
    <w:rsid w:val="00A15D83"/>
    <w:rPr>
      <w:sz w:val="16"/>
      <w:szCs w:val="16"/>
    </w:rPr>
  </w:style>
  <w:style w:type="paragraph" w:styleId="Kommentartekst">
    <w:name w:val="annotation text"/>
    <w:basedOn w:val="Normal"/>
    <w:link w:val="KommentartekstTegn"/>
    <w:uiPriority w:val="99"/>
    <w:semiHidden/>
    <w:rsid w:val="00A15D83"/>
    <w:pPr>
      <w:spacing w:line="240" w:lineRule="auto"/>
    </w:pPr>
  </w:style>
  <w:style w:type="character" w:customStyle="1" w:styleId="KommentartekstTegn">
    <w:name w:val="Kommentartekst Tegn"/>
    <w:basedOn w:val="Standardskrifttypeiafsnit"/>
    <w:link w:val="Kommentartekst"/>
    <w:uiPriority w:val="99"/>
    <w:semiHidden/>
    <w:rsid w:val="00A15D83"/>
  </w:style>
  <w:style w:type="paragraph" w:styleId="Kommentaremne">
    <w:name w:val="annotation subject"/>
    <w:basedOn w:val="Kommentartekst"/>
    <w:next w:val="Kommentartekst"/>
    <w:link w:val="KommentaremneTegn"/>
    <w:uiPriority w:val="99"/>
    <w:semiHidden/>
    <w:rsid w:val="00A15D83"/>
    <w:rPr>
      <w:b/>
      <w:bCs/>
    </w:rPr>
  </w:style>
  <w:style w:type="character" w:customStyle="1" w:styleId="KommentaremneTegn">
    <w:name w:val="Kommentaremne Tegn"/>
    <w:basedOn w:val="KommentartekstTegn"/>
    <w:link w:val="Kommentaremne"/>
    <w:uiPriority w:val="99"/>
    <w:semiHidden/>
    <w:rsid w:val="00A15D83"/>
    <w:rPr>
      <w:b/>
      <w:bCs/>
    </w:rPr>
  </w:style>
  <w:style w:type="paragraph" w:styleId="Korrektur">
    <w:name w:val="Revision"/>
    <w:hidden/>
    <w:uiPriority w:val="99"/>
    <w:semiHidden/>
    <w:rsid w:val="004432B3"/>
    <w:pPr>
      <w:spacing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21140610">
      <w:bodyDiv w:val="1"/>
      <w:marLeft w:val="0"/>
      <w:marRight w:val="0"/>
      <w:marTop w:val="0"/>
      <w:marBottom w:val="0"/>
      <w:divBdr>
        <w:top w:val="none" w:sz="0" w:space="0" w:color="auto"/>
        <w:left w:val="none" w:sz="0" w:space="0" w:color="auto"/>
        <w:bottom w:val="none" w:sz="0" w:space="0" w:color="auto"/>
        <w:right w:val="none" w:sz="0" w:space="0" w:color="auto"/>
      </w:divBdr>
    </w:div>
    <w:div w:id="249433990">
      <w:bodyDiv w:val="1"/>
      <w:marLeft w:val="0"/>
      <w:marRight w:val="0"/>
      <w:marTop w:val="0"/>
      <w:marBottom w:val="0"/>
      <w:divBdr>
        <w:top w:val="none" w:sz="0" w:space="0" w:color="auto"/>
        <w:left w:val="none" w:sz="0" w:space="0" w:color="auto"/>
        <w:bottom w:val="none" w:sz="0" w:space="0" w:color="auto"/>
        <w:right w:val="none" w:sz="0" w:space="0" w:color="auto"/>
      </w:divBdr>
    </w:div>
    <w:div w:id="571548184">
      <w:bodyDiv w:val="1"/>
      <w:marLeft w:val="0"/>
      <w:marRight w:val="0"/>
      <w:marTop w:val="0"/>
      <w:marBottom w:val="0"/>
      <w:divBdr>
        <w:top w:val="none" w:sz="0" w:space="0" w:color="auto"/>
        <w:left w:val="none" w:sz="0" w:space="0" w:color="auto"/>
        <w:bottom w:val="none" w:sz="0" w:space="0" w:color="auto"/>
        <w:right w:val="none" w:sz="0" w:space="0" w:color="auto"/>
      </w:divBdr>
    </w:div>
    <w:div w:id="1367363664">
      <w:bodyDiv w:val="1"/>
      <w:marLeft w:val="0"/>
      <w:marRight w:val="0"/>
      <w:marTop w:val="0"/>
      <w:marBottom w:val="0"/>
      <w:divBdr>
        <w:top w:val="none" w:sz="0" w:space="0" w:color="auto"/>
        <w:left w:val="none" w:sz="0" w:space="0" w:color="auto"/>
        <w:bottom w:val="none" w:sz="0" w:space="0" w:color="auto"/>
        <w:right w:val="none" w:sz="0" w:space="0" w:color="auto"/>
      </w:divBdr>
    </w:div>
    <w:div w:id="1623683364">
      <w:bodyDiv w:val="1"/>
      <w:marLeft w:val="0"/>
      <w:marRight w:val="0"/>
      <w:marTop w:val="0"/>
      <w:marBottom w:val="0"/>
      <w:divBdr>
        <w:top w:val="none" w:sz="0" w:space="0" w:color="auto"/>
        <w:left w:val="none" w:sz="0" w:space="0" w:color="auto"/>
        <w:bottom w:val="none" w:sz="0" w:space="0" w:color="auto"/>
        <w:right w:val="none" w:sz="0" w:space="0" w:color="auto"/>
      </w:divBdr>
    </w:div>
    <w:div w:id="1771121307">
      <w:bodyDiv w:val="1"/>
      <w:marLeft w:val="0"/>
      <w:marRight w:val="0"/>
      <w:marTop w:val="0"/>
      <w:marBottom w:val="0"/>
      <w:divBdr>
        <w:top w:val="none" w:sz="0" w:space="0" w:color="auto"/>
        <w:left w:val="none" w:sz="0" w:space="0" w:color="auto"/>
        <w:bottom w:val="none" w:sz="0" w:space="0" w:color="auto"/>
        <w:right w:val="none" w:sz="0" w:space="0" w:color="auto"/>
      </w:divBdr>
    </w:div>
    <w:div w:id="1838307481">
      <w:bodyDiv w:val="1"/>
      <w:marLeft w:val="0"/>
      <w:marRight w:val="0"/>
      <w:marTop w:val="0"/>
      <w:marBottom w:val="0"/>
      <w:divBdr>
        <w:top w:val="none" w:sz="0" w:space="0" w:color="auto"/>
        <w:left w:val="none" w:sz="0" w:space="0" w:color="auto"/>
        <w:bottom w:val="none" w:sz="0" w:space="0" w:color="auto"/>
        <w:right w:val="none" w:sz="0" w:space="0" w:color="auto"/>
      </w:divBdr>
    </w:div>
    <w:div w:id="19103400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yperlink" Target="https://at.dk/regler/bekendtgoerelser/arbejdets-udfoerelse-1234-sam/" TargetMode="External"/><Relationship Id="rId26" Type="http://schemas.openxmlformats.org/officeDocument/2006/relationships/header" Target="header5.xml"/><Relationship Id="rId3" Type="http://schemas.openxmlformats.org/officeDocument/2006/relationships/customXml" Target="../customXml/item2.xml"/><Relationship Id="rId21" Type="http://schemas.openxmlformats.org/officeDocument/2006/relationships/footer" Target="footer1.xml"/><Relationship Id="rId34" Type="http://schemas.openxmlformats.org/officeDocument/2006/relationships/glossaryDocument" Target="glossary/document.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yperlink" Target="https://digitalvej.vejdirektoratet.dk/sektion/ts-arbejdsmiljoe" TargetMode="External"/><Relationship Id="rId25" Type="http://schemas.openxmlformats.org/officeDocument/2006/relationships/header" Target="header4.xml"/><Relationship Id="rId33" Type="http://schemas.openxmlformats.org/officeDocument/2006/relationships/fontTable" Target="fontTable.xml"/><Relationship Id="rId2" Type="http://schemas.openxmlformats.org/officeDocument/2006/relationships/customXml" Target="../customXml/item1.xml"/><Relationship Id="rId16" Type="http://schemas.openxmlformats.org/officeDocument/2006/relationships/hyperlink" Target="https://www.vejdirektoratet.dk/sektion/om-os" TargetMode="External"/><Relationship Id="rId20" Type="http://schemas.openxmlformats.org/officeDocument/2006/relationships/header" Target="header2.xml"/><Relationship Id="rId29" Type="http://schemas.openxmlformats.org/officeDocument/2006/relationships/header" Target="header6.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3.xml"/><Relationship Id="rId32" Type="http://schemas.openxmlformats.org/officeDocument/2006/relationships/image" Target="media/image4.jpeg"/><Relationship Id="rId5" Type="http://schemas.openxmlformats.org/officeDocument/2006/relationships/customXml" Target="../customXml/item4.xml"/><Relationship Id="rId15" Type="http://schemas.openxmlformats.org/officeDocument/2006/relationships/hyperlink" Target="https://at.dk/regler/bekendtgoerelser/bygherrens-pligter-117/" TargetMode="External"/><Relationship Id="rId23" Type="http://schemas.openxmlformats.org/officeDocument/2006/relationships/header" Target="header3.xml"/><Relationship Id="rId28" Type="http://schemas.openxmlformats.org/officeDocument/2006/relationships/footer" Target="footer5.xml"/><Relationship Id="rId10" Type="http://schemas.openxmlformats.org/officeDocument/2006/relationships/styles" Target="styles.xml"/><Relationship Id="rId19" Type="http://schemas.openxmlformats.org/officeDocument/2006/relationships/header" Target="header1.xml"/><Relationship Id="rId31" Type="http://schemas.openxmlformats.org/officeDocument/2006/relationships/image" Target="media/image3.wmf"/><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2.xml"/><Relationship Id="rId27" Type="http://schemas.openxmlformats.org/officeDocument/2006/relationships/footer" Target="footer4.xml"/><Relationship Id="rId30" Type="http://schemas.openxmlformats.org/officeDocument/2006/relationships/footer" Target="footer6.xml"/><Relationship Id="rId35" Type="http://schemas.openxmlformats.org/officeDocument/2006/relationships/theme" Target="theme/theme1.xml"/></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_rels/header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word/_rels/header5.xml.rels><?xml version="1.0" encoding="UTF-8" standalone="yes"?>
<Relationships xmlns="http://schemas.openxmlformats.org/package/2006/relationships"><Relationship Id="rId1" Type="http://schemas.openxmlformats.org/officeDocument/2006/relationships/image" Target="media/image1.emf"/></Relationships>
</file>

<file path=word/_rels/header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FBB3D7825224DEDBDF51DE6C9BDD47E"/>
        <w:category>
          <w:name w:val="Generelt"/>
          <w:gallery w:val="placeholder"/>
        </w:category>
        <w:types>
          <w:type w:val="bbPlcHdr"/>
        </w:types>
        <w:behaviors>
          <w:behavior w:val="content"/>
        </w:behaviors>
        <w:guid w:val="{38D55A3D-E4C0-47A0-B649-E866ECFF1036}"/>
      </w:docPartPr>
      <w:docPartBody>
        <w:p w:rsidR="00122BEA" w:rsidRDefault="00461F73" w:rsidP="00461F73">
          <w:pPr>
            <w:pStyle w:val="AFBB3D7825224DEDBDF51DE6C9BDD47E"/>
          </w:pPr>
          <w:r w:rsidRPr="0017365B">
            <w:rPr>
              <w:rStyle w:val="Pladsholdertekst"/>
            </w:rPr>
            <w:t>Click or tap here to enter text.</w:t>
          </w:r>
        </w:p>
      </w:docPartBody>
    </w:docPart>
    <w:docPart>
      <w:docPartPr>
        <w:name w:val="025B5881A00E4C0995B380D035C6DFFC"/>
        <w:category>
          <w:name w:val="Generelt"/>
          <w:gallery w:val="placeholder"/>
        </w:category>
        <w:types>
          <w:type w:val="bbPlcHdr"/>
        </w:types>
        <w:behaviors>
          <w:behavior w:val="content"/>
        </w:behaviors>
        <w:guid w:val="{B25A41AA-9441-4AEA-8688-58E021D2A157}"/>
      </w:docPartPr>
      <w:docPartBody>
        <w:p w:rsidR="00122BEA" w:rsidRDefault="00461F73" w:rsidP="00461F73">
          <w:pPr>
            <w:pStyle w:val="025B5881A00E4C0995B380D035C6DFFC"/>
          </w:pPr>
          <w:r>
            <w:t>Vejdirektoratet</w:t>
          </w:r>
        </w:p>
      </w:docPartBody>
    </w:docPart>
    <w:docPart>
      <w:docPartPr>
        <w:name w:val="0608C51928C54C539ACA31FA0AEBA2D9"/>
        <w:category>
          <w:name w:val="Generelt"/>
          <w:gallery w:val="placeholder"/>
        </w:category>
        <w:types>
          <w:type w:val="bbPlcHdr"/>
        </w:types>
        <w:behaviors>
          <w:behavior w:val="content"/>
        </w:behaviors>
        <w:guid w:val="{02B5D2ED-B9D6-4BAA-9EAB-FE32861D8CFF}"/>
      </w:docPartPr>
      <w:docPartBody>
        <w:p w:rsidR="00122BEA" w:rsidRDefault="00461F73" w:rsidP="00461F73">
          <w:pPr>
            <w:pStyle w:val="0608C51928C54C539ACA31FA0AEBA2D9"/>
          </w:pPr>
          <w:r>
            <w:t>Address</w:t>
          </w:r>
        </w:p>
      </w:docPartBody>
    </w:docPart>
    <w:docPart>
      <w:docPartPr>
        <w:name w:val="124F12319CE740ADA848258B5D6BF7FC"/>
        <w:category>
          <w:name w:val="Generelt"/>
          <w:gallery w:val="placeholder"/>
        </w:category>
        <w:types>
          <w:type w:val="bbPlcHdr"/>
        </w:types>
        <w:behaviors>
          <w:behavior w:val="content"/>
        </w:behaviors>
        <w:guid w:val="{9B1450AE-8E89-4592-874A-57344406298D}"/>
      </w:docPartPr>
      <w:docPartBody>
        <w:p w:rsidR="00122BEA" w:rsidRDefault="00461F73" w:rsidP="00461F73">
          <w:pPr>
            <w:pStyle w:val="124F12319CE740ADA848258B5D6BF7FC"/>
          </w:pPr>
          <w:r w:rsidRPr="0017365B">
            <w:rPr>
              <w:rStyle w:val="Pladsholdertekst"/>
            </w:rPr>
            <w:t>Click or tap here to enter text.</w:t>
          </w:r>
        </w:p>
      </w:docPartBody>
    </w:docPart>
    <w:docPart>
      <w:docPartPr>
        <w:name w:val="4140F5EB07BB41829798D7CDD4A47AB4"/>
        <w:category>
          <w:name w:val="Generelt"/>
          <w:gallery w:val="placeholder"/>
        </w:category>
        <w:types>
          <w:type w:val="bbPlcHdr"/>
        </w:types>
        <w:behaviors>
          <w:behavior w:val="content"/>
        </w:behaviors>
        <w:guid w:val="{07986B9D-BAF9-4522-A864-4C92EEF5755C}"/>
      </w:docPartPr>
      <w:docPartBody>
        <w:p w:rsidR="00122BEA" w:rsidRDefault="00461F73" w:rsidP="00461F73">
          <w:pPr>
            <w:pStyle w:val="4140F5EB07BB41829798D7CDD4A47AB4"/>
          </w:pPr>
          <w:r>
            <w:rPr>
              <w:lang w:val="nb-NO"/>
            </w:rPr>
            <w:t>xx@xx.dk</w:t>
          </w:r>
        </w:p>
      </w:docPartBody>
    </w:docPart>
    <w:docPart>
      <w:docPartPr>
        <w:name w:val="58F87E1566964A95860BC28131A89D43"/>
        <w:category>
          <w:name w:val="Generelt"/>
          <w:gallery w:val="placeholder"/>
        </w:category>
        <w:types>
          <w:type w:val="bbPlcHdr"/>
        </w:types>
        <w:behaviors>
          <w:behavior w:val="content"/>
        </w:behaviors>
        <w:guid w:val="{9E067CB7-A0A1-457E-9900-3E390A5F8660}"/>
      </w:docPartPr>
      <w:docPartBody>
        <w:p w:rsidR="00122BEA" w:rsidRDefault="00461F73" w:rsidP="00461F73">
          <w:pPr>
            <w:pStyle w:val="58F87E1566964A95860BC28131A89D43"/>
          </w:pPr>
          <w:r>
            <w:rPr>
              <w:rStyle w:val="Pladsholdertekst"/>
              <w:color w:val="FF0000"/>
            </w:rPr>
            <w:t>Titel</w:t>
          </w:r>
        </w:p>
      </w:docPartBody>
    </w:docPart>
    <w:docPart>
      <w:docPartPr>
        <w:name w:val="ACEB5F2875384F44BE7FE9CB755254AF"/>
        <w:category>
          <w:name w:val="Generelt"/>
          <w:gallery w:val="placeholder"/>
        </w:category>
        <w:types>
          <w:type w:val="bbPlcHdr"/>
        </w:types>
        <w:behaviors>
          <w:behavior w:val="content"/>
        </w:behaviors>
        <w:guid w:val="{816A34A8-2871-4E19-A47D-7F8CD278027B}"/>
      </w:docPartPr>
      <w:docPartBody>
        <w:p w:rsidR="00122BEA" w:rsidRDefault="00461F73" w:rsidP="00461F73">
          <w:pPr>
            <w:pStyle w:val="ACEB5F2875384F44BE7FE9CB755254AF"/>
          </w:pPr>
          <w:r w:rsidRPr="00ED26AB">
            <w:rPr>
              <w:rStyle w:val="Pladsholdertekst"/>
              <w:color w:val="FF0000"/>
              <w:sz w:val="16"/>
              <w:szCs w:val="16"/>
            </w:rPr>
            <w:t>Initialer/</w:t>
          </w:r>
          <w:r w:rsidRPr="00ED26AB">
            <w:rPr>
              <w:rStyle w:val="Pladsholdertekst"/>
              <w:color w:val="FF0000"/>
              <w:sz w:val="16"/>
              <w:szCs w:val="16"/>
            </w:rPr>
            <w:br/>
            <w:t>enhed</w:t>
          </w:r>
        </w:p>
      </w:docPartBody>
    </w:docPart>
    <w:docPart>
      <w:docPartPr>
        <w:name w:val="A883FD7CA1D040048F8C06EC1639D1B6"/>
        <w:category>
          <w:name w:val="Generelt"/>
          <w:gallery w:val="placeholder"/>
        </w:category>
        <w:types>
          <w:type w:val="bbPlcHdr"/>
        </w:types>
        <w:behaviors>
          <w:behavior w:val="content"/>
        </w:behaviors>
        <w:guid w:val="{4DCEF650-82E2-4811-8CF1-899FD3A1E015}"/>
      </w:docPartPr>
      <w:docPartBody>
        <w:p w:rsidR="00122BEA" w:rsidRDefault="00461F73" w:rsidP="00461F73">
          <w:pPr>
            <w:pStyle w:val="A883FD7CA1D040048F8C06EC1639D1B6"/>
          </w:pPr>
          <w:r w:rsidRPr="00ED26AB">
            <w:rPr>
              <w:rStyle w:val="Pladsholdertekst"/>
              <w:color w:val="FF0000"/>
              <w:sz w:val="16"/>
              <w:szCs w:val="16"/>
            </w:rPr>
            <w:t>Dato</w:t>
          </w:r>
        </w:p>
      </w:docPartBody>
    </w:docPart>
    <w:docPart>
      <w:docPartPr>
        <w:name w:val="76B585FD95BE4CB49BFCA9D874781622"/>
        <w:category>
          <w:name w:val="Generelt"/>
          <w:gallery w:val="placeholder"/>
        </w:category>
        <w:types>
          <w:type w:val="bbPlcHdr"/>
        </w:types>
        <w:behaviors>
          <w:behavior w:val="content"/>
        </w:behaviors>
        <w:guid w:val="{C903287A-83E8-4A0A-BF89-C4B1C97DFB71}"/>
      </w:docPartPr>
      <w:docPartBody>
        <w:p w:rsidR="00122BEA" w:rsidRDefault="00461F73" w:rsidP="00461F73">
          <w:pPr>
            <w:pStyle w:val="76B585FD95BE4CB49BFCA9D874781622"/>
          </w:pPr>
          <w:r w:rsidRPr="00ED26AB">
            <w:rPr>
              <w:rStyle w:val="Pladsholdertekst"/>
              <w:color w:val="FF0000"/>
              <w:sz w:val="16"/>
              <w:szCs w:val="16"/>
            </w:rPr>
            <w:t>xx-yy / Netværksnavn</w:t>
          </w:r>
        </w:p>
      </w:docPartBody>
    </w:docPart>
    <w:docPart>
      <w:docPartPr>
        <w:name w:val="5F8A21D1834E4A799406D841AEF84C92"/>
        <w:category>
          <w:name w:val="Generelt"/>
          <w:gallery w:val="placeholder"/>
        </w:category>
        <w:types>
          <w:type w:val="bbPlcHdr"/>
        </w:types>
        <w:behaviors>
          <w:behavior w:val="content"/>
        </w:behaviors>
        <w:guid w:val="{E91E1EF5-2515-4627-892D-F9F8D58B9AF1}"/>
      </w:docPartPr>
      <w:docPartBody>
        <w:p w:rsidR="00122BEA" w:rsidRDefault="00461F73" w:rsidP="00461F73">
          <w:pPr>
            <w:pStyle w:val="5F8A21D1834E4A799406D841AEF84C92"/>
          </w:pPr>
          <w:r w:rsidRPr="00511FD4">
            <w:rPr>
              <w:rStyle w:val="Pladsholdertekst"/>
              <w:color w:val="FF0000"/>
              <w:sz w:val="16"/>
              <w:szCs w:val="16"/>
            </w:rPr>
            <w:t>Jf. KLS opbygning</w:t>
          </w:r>
        </w:p>
      </w:docPartBody>
    </w:docPart>
    <w:docPart>
      <w:docPartPr>
        <w:name w:val="2B70D8E9094B480E923B910AE9045CEF"/>
        <w:category>
          <w:name w:val="Generelt"/>
          <w:gallery w:val="placeholder"/>
        </w:category>
        <w:types>
          <w:type w:val="bbPlcHdr"/>
        </w:types>
        <w:behaviors>
          <w:behavior w:val="content"/>
        </w:behaviors>
        <w:guid w:val="{D517D3BB-FFF7-412E-9985-35F870BC76FA}"/>
      </w:docPartPr>
      <w:docPartBody>
        <w:p w:rsidR="00122BEA" w:rsidRDefault="00461F73" w:rsidP="00461F73">
          <w:pPr>
            <w:pStyle w:val="2B70D8E9094B480E923B910AE9045CEF"/>
          </w:pPr>
          <w:r w:rsidRPr="00511FD4">
            <w:rPr>
              <w:rStyle w:val="Pladsholdertekst"/>
              <w:color w:val="FF0000"/>
              <w:sz w:val="16"/>
              <w:szCs w:val="16"/>
            </w:rPr>
            <w:t>Mdr. og år</w:t>
          </w:r>
        </w:p>
      </w:docPartBody>
    </w:docPart>
    <w:docPart>
      <w:docPartPr>
        <w:name w:val="01A57ADD433C4EEA9172BE45FFBDB602"/>
        <w:category>
          <w:name w:val="Generelt"/>
          <w:gallery w:val="placeholder"/>
        </w:category>
        <w:types>
          <w:type w:val="bbPlcHdr"/>
        </w:types>
        <w:behaviors>
          <w:behavior w:val="content"/>
        </w:behaviors>
        <w:guid w:val="{D462C1D7-A734-4040-922A-F8884D6CF465}"/>
      </w:docPartPr>
      <w:docPartBody>
        <w:p w:rsidR="00122BEA" w:rsidRDefault="00461F73" w:rsidP="00461F73">
          <w:pPr>
            <w:pStyle w:val="01A57ADD433C4EEA9172BE45FFBDB602"/>
          </w:pPr>
          <w:r>
            <w:rPr>
              <w:rStyle w:val="Pladsholdertekst"/>
              <w:color w:val="FF0000"/>
              <w:sz w:val="16"/>
              <w:szCs w:val="16"/>
            </w:rPr>
            <w:t>Intern</w:t>
          </w:r>
        </w:p>
      </w:docPartBody>
    </w:docPart>
    <w:docPart>
      <w:docPartPr>
        <w:name w:val="10D436B4347E4BF39E8B3B217F25846E"/>
        <w:category>
          <w:name w:val="Generelt"/>
          <w:gallery w:val="placeholder"/>
        </w:category>
        <w:types>
          <w:type w:val="bbPlcHdr"/>
        </w:types>
        <w:behaviors>
          <w:behavior w:val="content"/>
        </w:behaviors>
        <w:guid w:val="{CF774430-E1DA-4E85-A3B6-E7E4B12EA4F2}"/>
      </w:docPartPr>
      <w:docPartBody>
        <w:p w:rsidR="00122BEA" w:rsidRDefault="00461F73" w:rsidP="00461F73">
          <w:pPr>
            <w:pStyle w:val="10D436B4347E4BF39E8B3B217F25846E"/>
          </w:pPr>
          <w:r>
            <w:rPr>
              <w:rStyle w:val="Pladsholdertekst"/>
              <w:color w:val="FF0000"/>
              <w:sz w:val="16"/>
              <w:szCs w:val="16"/>
            </w:rPr>
            <w:t>E</w:t>
          </w:r>
          <w:r w:rsidRPr="0047127B">
            <w:rPr>
              <w:rStyle w:val="Pladsholdertekst"/>
              <w:color w:val="FF0000"/>
              <w:sz w:val="16"/>
              <w:szCs w:val="16"/>
            </w:rPr>
            <w:t>ks</w:t>
          </w:r>
          <w:r>
            <w:rPr>
              <w:rStyle w:val="Pladsholdertekst"/>
              <w:color w:val="FF0000"/>
              <w:sz w:val="16"/>
              <w:szCs w:val="16"/>
            </w:rPr>
            <w:t>tern</w:t>
          </w:r>
        </w:p>
      </w:docPartBody>
    </w:docPart>
    <w:docPart>
      <w:docPartPr>
        <w:name w:val="A0DF547B5E96493D80CE1C1E5B64AB84"/>
        <w:category>
          <w:name w:val="Generelt"/>
          <w:gallery w:val="placeholder"/>
        </w:category>
        <w:types>
          <w:type w:val="bbPlcHdr"/>
        </w:types>
        <w:behaviors>
          <w:behavior w:val="content"/>
        </w:behaviors>
        <w:guid w:val="{B38CF443-5EBE-496C-8280-9728BAF5566C}"/>
      </w:docPartPr>
      <w:docPartBody>
        <w:p w:rsidR="00122BEA" w:rsidRDefault="00461F73" w:rsidP="00461F73">
          <w:pPr>
            <w:pStyle w:val="A0DF547B5E96493D80CE1C1E5B64AB84"/>
          </w:pPr>
          <w:r>
            <w:rPr>
              <w:rStyle w:val="Pladsholdertekst"/>
              <w:color w:val="FF0000"/>
              <w:sz w:val="16"/>
              <w:szCs w:val="16"/>
            </w:rPr>
            <w:t>11/2222-3</w:t>
          </w:r>
        </w:p>
      </w:docPartBody>
    </w:docPart>
    <w:docPart>
      <w:docPartPr>
        <w:name w:val="E1D544F61B2C48E78D7EE2C6091A1C2A"/>
        <w:category>
          <w:name w:val="Generelt"/>
          <w:gallery w:val="placeholder"/>
        </w:category>
        <w:types>
          <w:type w:val="bbPlcHdr"/>
        </w:types>
        <w:behaviors>
          <w:behavior w:val="content"/>
        </w:behaviors>
        <w:guid w:val="{556246BB-B16B-4F2B-B7A1-203409F75221}"/>
      </w:docPartPr>
      <w:docPartBody>
        <w:p w:rsidR="00122BEA" w:rsidRDefault="00461F73" w:rsidP="00461F73">
          <w:pPr>
            <w:pStyle w:val="E1D544F61B2C48E78D7EE2C6091A1C2A"/>
          </w:pPr>
          <w:r w:rsidRPr="00ED26AB">
            <w:rPr>
              <w:rStyle w:val="Pladsholdertekst"/>
              <w:color w:val="FF0000"/>
              <w:sz w:val="16"/>
              <w:szCs w:val="16"/>
            </w:rPr>
            <w:t>Initialer/</w:t>
          </w:r>
          <w:r w:rsidRPr="00ED26AB">
            <w:rPr>
              <w:rStyle w:val="Pladsholdertekst"/>
              <w:color w:val="FF0000"/>
              <w:sz w:val="16"/>
              <w:szCs w:val="16"/>
            </w:rPr>
            <w:br/>
            <w:t>enhed</w:t>
          </w:r>
        </w:p>
      </w:docPartBody>
    </w:docPart>
    <w:docPart>
      <w:docPartPr>
        <w:name w:val="0A6825672AF44776BA911FE4673CEDAE"/>
        <w:category>
          <w:name w:val="Generelt"/>
          <w:gallery w:val="placeholder"/>
        </w:category>
        <w:types>
          <w:type w:val="bbPlcHdr"/>
        </w:types>
        <w:behaviors>
          <w:behavior w:val="content"/>
        </w:behaviors>
        <w:guid w:val="{42CFD469-EB70-452B-9852-96823FBBD35E}"/>
      </w:docPartPr>
      <w:docPartBody>
        <w:p w:rsidR="00122BEA" w:rsidRDefault="00461F73" w:rsidP="00461F73">
          <w:pPr>
            <w:pStyle w:val="0A6825672AF44776BA911FE4673CEDAE"/>
          </w:pPr>
          <w:r w:rsidRPr="00ED26AB">
            <w:rPr>
              <w:rStyle w:val="Pladsholdertekst"/>
              <w:color w:val="FF0000"/>
              <w:sz w:val="16"/>
              <w:szCs w:val="16"/>
            </w:rPr>
            <w:t>xx-yy / Netværksnavn</w:t>
          </w:r>
        </w:p>
      </w:docPartBody>
    </w:docPart>
    <w:docPart>
      <w:docPartPr>
        <w:name w:val="C14D794C3DD740378ADC8583A53554DC"/>
        <w:category>
          <w:name w:val="Generelt"/>
          <w:gallery w:val="placeholder"/>
        </w:category>
        <w:types>
          <w:type w:val="bbPlcHdr"/>
        </w:types>
        <w:behaviors>
          <w:behavior w:val="content"/>
        </w:behaviors>
        <w:guid w:val="{F9D73B4E-2E9F-4C56-99E9-DC58090046CF}"/>
      </w:docPartPr>
      <w:docPartBody>
        <w:p w:rsidR="00122BEA" w:rsidRDefault="00461F73" w:rsidP="00461F73">
          <w:pPr>
            <w:pStyle w:val="C14D794C3DD740378ADC8583A53554DC"/>
          </w:pPr>
          <w:r w:rsidRPr="00A324D5">
            <w:rPr>
              <w:rStyle w:val="Pladsholdertekst"/>
            </w:rPr>
            <w:t>Click or tap here to enter text.</w:t>
          </w:r>
        </w:p>
      </w:docPartBody>
    </w:docPart>
    <w:docPart>
      <w:docPartPr>
        <w:name w:val="177B4DF7682F4CA3A091A6267430919B"/>
        <w:category>
          <w:name w:val="Generelt"/>
          <w:gallery w:val="placeholder"/>
        </w:category>
        <w:types>
          <w:type w:val="bbPlcHdr"/>
        </w:types>
        <w:behaviors>
          <w:behavior w:val="content"/>
        </w:behaviors>
        <w:guid w:val="{A90148F1-9973-4C4F-A59A-A503A7880BEB}"/>
      </w:docPartPr>
      <w:docPartBody>
        <w:p w:rsidR="00122BEA" w:rsidRDefault="00461F73" w:rsidP="00461F73">
          <w:pPr>
            <w:pStyle w:val="177B4DF7682F4CA3A091A6267430919B"/>
          </w:pPr>
          <w:r w:rsidRPr="0017365B">
            <w:rPr>
              <w:rStyle w:val="Pladsholderteks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14088"/>
    <w:rsid w:val="00014088"/>
    <w:rsid w:val="00122BEA"/>
    <w:rsid w:val="00155DE1"/>
    <w:rsid w:val="00196746"/>
    <w:rsid w:val="001A5E4A"/>
    <w:rsid w:val="001A772C"/>
    <w:rsid w:val="001F6B18"/>
    <w:rsid w:val="002276CA"/>
    <w:rsid w:val="002B0871"/>
    <w:rsid w:val="00324242"/>
    <w:rsid w:val="00353563"/>
    <w:rsid w:val="00360822"/>
    <w:rsid w:val="003D2BEA"/>
    <w:rsid w:val="003F7237"/>
    <w:rsid w:val="004104A0"/>
    <w:rsid w:val="00430716"/>
    <w:rsid w:val="00461F73"/>
    <w:rsid w:val="0047200A"/>
    <w:rsid w:val="004D4328"/>
    <w:rsid w:val="004D5EB1"/>
    <w:rsid w:val="00516DC7"/>
    <w:rsid w:val="00536935"/>
    <w:rsid w:val="00544073"/>
    <w:rsid w:val="00545904"/>
    <w:rsid w:val="00550399"/>
    <w:rsid w:val="00603887"/>
    <w:rsid w:val="00656E1E"/>
    <w:rsid w:val="00695C9D"/>
    <w:rsid w:val="006D0107"/>
    <w:rsid w:val="006E1D85"/>
    <w:rsid w:val="006F03D7"/>
    <w:rsid w:val="00702B36"/>
    <w:rsid w:val="00705F20"/>
    <w:rsid w:val="00706BB5"/>
    <w:rsid w:val="0073012F"/>
    <w:rsid w:val="00754C4D"/>
    <w:rsid w:val="007A2548"/>
    <w:rsid w:val="00857E14"/>
    <w:rsid w:val="00896F7E"/>
    <w:rsid w:val="008E0D29"/>
    <w:rsid w:val="00945ADA"/>
    <w:rsid w:val="00987DA5"/>
    <w:rsid w:val="009A1B20"/>
    <w:rsid w:val="00A06E01"/>
    <w:rsid w:val="00A253DE"/>
    <w:rsid w:val="00AA0FDD"/>
    <w:rsid w:val="00B375C2"/>
    <w:rsid w:val="00B704B4"/>
    <w:rsid w:val="00C33645"/>
    <w:rsid w:val="00C52AD7"/>
    <w:rsid w:val="00CB6FFD"/>
    <w:rsid w:val="00CD1E7D"/>
    <w:rsid w:val="00CF1AEA"/>
    <w:rsid w:val="00D00F08"/>
    <w:rsid w:val="00D156BA"/>
    <w:rsid w:val="00D21F9C"/>
    <w:rsid w:val="00D2748A"/>
    <w:rsid w:val="00D82F36"/>
    <w:rsid w:val="00DC3C39"/>
    <w:rsid w:val="00DF6AA5"/>
    <w:rsid w:val="00E1722E"/>
    <w:rsid w:val="00E565B0"/>
    <w:rsid w:val="00ED2A49"/>
    <w:rsid w:val="00EE3BF6"/>
    <w:rsid w:val="00F61A21"/>
    <w:rsid w:val="00F61BE4"/>
    <w:rsid w:val="00FA69D6"/>
    <w:rsid w:val="00FF32F9"/>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da-DK" w:eastAsia="da-DK"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14088"/>
    <w:rPr>
      <w:rFonts w:cs="Times New Roman"/>
      <w:sz w:val="3276"/>
      <w:szCs w:val="3276"/>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styleId="Pladsholdertekst">
    <w:name w:val="Placeholder Text"/>
    <w:basedOn w:val="Standardskrifttypeiafsnit"/>
    <w:uiPriority w:val="99"/>
    <w:semiHidden/>
    <w:rsid w:val="00461F73"/>
    <w:rPr>
      <w:color w:val="auto"/>
    </w:rPr>
  </w:style>
  <w:style w:type="paragraph" w:customStyle="1" w:styleId="AFBB3D7825224DEDBDF51DE6C9BDD47E">
    <w:name w:val="AFBB3D7825224DEDBDF51DE6C9BDD47E"/>
    <w:rsid w:val="00461F73"/>
    <w:pPr>
      <w:spacing w:after="160" w:line="259" w:lineRule="auto"/>
    </w:pPr>
  </w:style>
  <w:style w:type="paragraph" w:customStyle="1" w:styleId="025B5881A00E4C0995B380D035C6DFFC">
    <w:name w:val="025B5881A00E4C0995B380D035C6DFFC"/>
    <w:rsid w:val="00461F73"/>
    <w:pPr>
      <w:spacing w:after="160" w:line="259" w:lineRule="auto"/>
    </w:pPr>
  </w:style>
  <w:style w:type="paragraph" w:customStyle="1" w:styleId="0608C51928C54C539ACA31FA0AEBA2D9">
    <w:name w:val="0608C51928C54C539ACA31FA0AEBA2D9"/>
    <w:rsid w:val="00461F73"/>
    <w:pPr>
      <w:spacing w:after="160" w:line="259" w:lineRule="auto"/>
    </w:pPr>
  </w:style>
  <w:style w:type="paragraph" w:customStyle="1" w:styleId="124F12319CE740ADA848258B5D6BF7FC">
    <w:name w:val="124F12319CE740ADA848258B5D6BF7FC"/>
    <w:rsid w:val="00461F73"/>
    <w:pPr>
      <w:spacing w:after="160" w:line="259" w:lineRule="auto"/>
    </w:pPr>
  </w:style>
  <w:style w:type="paragraph" w:customStyle="1" w:styleId="4140F5EB07BB41829798D7CDD4A47AB4">
    <w:name w:val="4140F5EB07BB41829798D7CDD4A47AB4"/>
    <w:rsid w:val="00461F73"/>
    <w:pPr>
      <w:spacing w:after="160" w:line="259" w:lineRule="auto"/>
    </w:pPr>
  </w:style>
  <w:style w:type="paragraph" w:customStyle="1" w:styleId="58F87E1566964A95860BC28131A89D43">
    <w:name w:val="58F87E1566964A95860BC28131A89D43"/>
    <w:rsid w:val="00461F73"/>
    <w:pPr>
      <w:spacing w:after="160" w:line="259" w:lineRule="auto"/>
    </w:pPr>
  </w:style>
  <w:style w:type="paragraph" w:customStyle="1" w:styleId="ACEB5F2875384F44BE7FE9CB755254AF">
    <w:name w:val="ACEB5F2875384F44BE7FE9CB755254AF"/>
    <w:rsid w:val="00461F73"/>
    <w:pPr>
      <w:spacing w:after="160" w:line="259" w:lineRule="auto"/>
    </w:pPr>
  </w:style>
  <w:style w:type="paragraph" w:customStyle="1" w:styleId="A883FD7CA1D040048F8C06EC1639D1B6">
    <w:name w:val="A883FD7CA1D040048F8C06EC1639D1B6"/>
    <w:rsid w:val="00461F73"/>
    <w:pPr>
      <w:spacing w:after="160" w:line="259" w:lineRule="auto"/>
    </w:pPr>
  </w:style>
  <w:style w:type="paragraph" w:customStyle="1" w:styleId="76B585FD95BE4CB49BFCA9D874781622">
    <w:name w:val="76B585FD95BE4CB49BFCA9D874781622"/>
    <w:rsid w:val="00461F73"/>
    <w:pPr>
      <w:spacing w:after="160" w:line="259" w:lineRule="auto"/>
    </w:pPr>
  </w:style>
  <w:style w:type="paragraph" w:customStyle="1" w:styleId="5F8A21D1834E4A799406D841AEF84C92">
    <w:name w:val="5F8A21D1834E4A799406D841AEF84C92"/>
    <w:rsid w:val="00461F73"/>
    <w:pPr>
      <w:spacing w:after="160" w:line="259" w:lineRule="auto"/>
    </w:pPr>
  </w:style>
  <w:style w:type="paragraph" w:customStyle="1" w:styleId="2B70D8E9094B480E923B910AE9045CEF">
    <w:name w:val="2B70D8E9094B480E923B910AE9045CEF"/>
    <w:rsid w:val="00461F73"/>
    <w:pPr>
      <w:spacing w:after="160" w:line="259" w:lineRule="auto"/>
    </w:pPr>
  </w:style>
  <w:style w:type="paragraph" w:customStyle="1" w:styleId="01A57ADD433C4EEA9172BE45FFBDB602">
    <w:name w:val="01A57ADD433C4EEA9172BE45FFBDB602"/>
    <w:rsid w:val="00461F73"/>
    <w:pPr>
      <w:spacing w:after="160" w:line="259" w:lineRule="auto"/>
    </w:pPr>
  </w:style>
  <w:style w:type="paragraph" w:customStyle="1" w:styleId="10D436B4347E4BF39E8B3B217F25846E">
    <w:name w:val="10D436B4347E4BF39E8B3B217F25846E"/>
    <w:rsid w:val="00461F73"/>
    <w:pPr>
      <w:spacing w:after="160" w:line="259" w:lineRule="auto"/>
    </w:pPr>
  </w:style>
  <w:style w:type="paragraph" w:customStyle="1" w:styleId="A0DF547B5E96493D80CE1C1E5B64AB84">
    <w:name w:val="A0DF547B5E96493D80CE1C1E5B64AB84"/>
    <w:rsid w:val="00461F73"/>
    <w:pPr>
      <w:spacing w:after="160" w:line="259" w:lineRule="auto"/>
    </w:pPr>
  </w:style>
  <w:style w:type="paragraph" w:customStyle="1" w:styleId="E1D544F61B2C48E78D7EE2C6091A1C2A">
    <w:name w:val="E1D544F61B2C48E78D7EE2C6091A1C2A"/>
    <w:rsid w:val="00461F73"/>
    <w:pPr>
      <w:spacing w:after="160" w:line="259" w:lineRule="auto"/>
    </w:pPr>
  </w:style>
  <w:style w:type="paragraph" w:customStyle="1" w:styleId="0A6825672AF44776BA911FE4673CEDAE">
    <w:name w:val="0A6825672AF44776BA911FE4673CEDAE"/>
    <w:rsid w:val="00461F73"/>
    <w:pPr>
      <w:spacing w:after="160" w:line="259" w:lineRule="auto"/>
    </w:pPr>
  </w:style>
  <w:style w:type="paragraph" w:customStyle="1" w:styleId="C14D794C3DD740378ADC8583A53554DC">
    <w:name w:val="C14D794C3DD740378ADC8583A53554DC"/>
    <w:rsid w:val="00461F73"/>
    <w:pPr>
      <w:spacing w:after="160" w:line="259" w:lineRule="auto"/>
    </w:pPr>
  </w:style>
  <w:style w:type="paragraph" w:customStyle="1" w:styleId="177B4DF7682F4CA3A091A6267430919B">
    <w:name w:val="177B4DF7682F4CA3A091A6267430919B"/>
    <w:rsid w:val="00461F73"/>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Nyt VD">
      <a:dk1>
        <a:srgbClr val="000000"/>
      </a:dk1>
      <a:lt1>
        <a:srgbClr val="FFFFFF"/>
      </a:lt1>
      <a:dk2>
        <a:srgbClr val="FCC349"/>
      </a:dk2>
      <a:lt2>
        <a:srgbClr val="9BD7F7"/>
      </a:lt2>
      <a:accent1>
        <a:srgbClr val="005EB8"/>
      </a:accent1>
      <a:accent2>
        <a:srgbClr val="00005E"/>
      </a:accent2>
      <a:accent3>
        <a:srgbClr val="0ABAEE"/>
      </a:accent3>
      <a:accent4>
        <a:srgbClr val="F2CECD"/>
      </a:accent4>
      <a:accent5>
        <a:srgbClr val="FFDD00"/>
      </a:accent5>
      <a:accent6>
        <a:srgbClr val="A1CDC4"/>
      </a:accent6>
      <a:hlink>
        <a:srgbClr val="005EB8"/>
      </a:hlink>
      <a:folHlink>
        <a:srgbClr val="005EB8"/>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3175"/>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gbs:GrowBusinessDocument xmlns:gbs="http://www.software-innovation.no/growBusinessDocument" gbs:officeVersion="2007" gbs:sourceId="3346108" gbs:entity="Document" gbs:templateDesignerVersion="3.1 F">
  <gbs:DocumentNumber gbs:loadFromGrowBusiness="OnEdit" gbs:saveInGrowBusiness="False" gbs:connected="true" gbs:recno="" gbs:entity="" gbs:datatype="string" gbs:key="10000" gbs:removeContentControl="0">13/19170-16</gbs:DocumentNumber>
  <gbs:OurRef.DirectLine gbs:loadFromGrowBusiness="OnEdit" gbs:saveInGrowBusiness="False" gbs:connected="true" gbs:recno="" gbs:entity="" gbs:datatype="string" gbs:key="10001" gbs:removeContentControl="0">+45 7244 2510</gbs:OurRef.DirectLine>
  <gbs:DocumentDate gbs:loadFromGrowBusiness="OnEdit" gbs:saveInGrowBusiness="False" gbs:connected="true" gbs:recno="" gbs:entity="" gbs:datatype="date" gbs:key="10002" gbs:removeContentControl="0">2022-05-02T00:00:00</gbs:DocumentDate>
  <gbs:ToActivityContact.Name gbs:loadFromGrowBusiness="OnProduce" gbs:saveInGrowBusiness="False" gbs:connected="true" gbs:recno="" gbs:entity="" gbs:datatype="string" gbs:key="10003" gbs:removeContentControl="2">DT-TES-TBOA Trafikafvikling, Belægninger og Arbejdsmiljø</gbs:ToActivityContact.Name>
  <gbs:ToActivityContact.ToContact.ToContacts.ToContactCompany.ToCompany.Name2 gbs:loadFromGrowBusiness="OnProduce" gbs:saveInGrowBusiness="False" gbs:connected="true" gbs:recno="" gbs:entity="" gbs:datatype="string" gbs:key="10004" gbs:removeContentControl="1">
  </gbs:ToActivityContact.ToContact.ToContacts.ToContactCompany.ToCompany.Name2>
  <gbs:ToActivityContact.Address gbs:loadFromGrowBusiness="OnProduce" gbs:saveInGrowBusiness="False" gbs:connected="true" gbs:recno="" gbs:entity="" gbs:datatype="string" gbs:key="10005">
  </gbs:ToActivityContact.Address>
  <gbs:ToActivityContact.Zip gbs:loadFromGrowBusiness="OnProduce" gbs:saveInGrowBusiness="False" gbs:connected="true" gbs:recno="" gbs:entity="" gbs:datatype="string" gbs:key="10006" gbs:removeContentControl="2">
  </gbs:ToActivityContact.Zip>
  <gbs:ToActivityContact.Name2 gbs:loadFromGrowBusiness="OnProduce" gbs:saveInGrowBusiness="False" gbs:connected="true" gbs:recno="" gbs:entity="" gbs:datatype="string" gbs:key="10007" gbs:label="Att: " gbs:removeContentControl="2">Allan Rahn Svendsen</gbs:ToActivityContact.Name2>
  <gbs:OurRef.Name gbs:loadFromGrowBusiness="OnProduce" gbs:saveInGrowBusiness="False" gbs:connected="true" gbs:recno="" gbs:entity="" gbs:datatype="string" gbs:key="10008" gbs:removeContentControl="2">Allan Rahn Svendsen</gbs:OurRef.Name>
  <gbs:OurRef.Name gbs:loadFromGrowBusiness="OnEdit" gbs:saveInGrowBusiness="False" gbs:connected="true" gbs:recno="" gbs:entity="" gbs:datatype="string" gbs:key="10009" gbs:removeContentControl="0">Allan Rahn Svendsen</gbs:OurRef.Name>
  <gbs:OurRef.E-mail gbs:loadFromGrowBusiness="OnEdit" gbs:saveInGrowBusiness="False" gbs:connected="true" gbs:recno="" gbs:entity="" gbs:datatype="string" gbs:key="10010" gbs:removeContentControl="0">ars@vd.dk</gbs:OurRef.E-mail>
  <gbs:OurRef.Title gbs:loadFromGrowBusiness="OnProduce" gbs:saveInGrowBusiness="False" gbs:connected="true" gbs:recno="" gbs:entity="" gbs:datatype="string" gbs:key="10011">Ingeniør</gbs:OurRef.Title>
  <gbs:Title gbs:loadFromGrowBusiness="OnProduce" gbs:saveInGrowBusiness="False" gbs:connected="true" gbs:recno="" gbs:entity="" gbs:datatype="string" gbs:key="10012">UDKAST PSS Hoveddokument og Faneblad</gbs:Title>
  <gbs:ToActivityContact.Email gbs:loadFromGrowBusiness="OnProduce" gbs:saveInGrowBusiness="False" gbs:connected="true" gbs:recno="" gbs:entity="" gbs:datatype="string" gbs:key="10013">ars@vd.dk</gbs:ToActivityContact.Email>
  <gbs:OurRef.CF_Tjenestested.Vej gbs:loadFromGrowBusiness="OnEdit" gbs:saveInGrowBusiness="False" gbs:connected="true" gbs:recno="" gbs:entity="" gbs:datatype="note" gbs:key="10014" gbs:removeContentControl="0">Thomas Helsteds Vej 11</gbs:OurRef.CF_Tjenestested.Vej>
  <gbs:OurRef.CF_Tjenestested.Postnr gbs:loadFromGrowBusiness="OnEdit" gbs:saveInGrowBusiness="False" gbs:connected="true" gbs:recno="" gbs:entity="" gbs:datatype="note" gbs:key="10015" gbs:removeContentControl="0">8660</gbs:OurRef.CF_Tjenestested.Postnr>
  <gbs:OurRef.CF_Tjenestested.By gbs:loadFromGrowBusiness="OnEdit" gbs:saveInGrowBusiness="False" gbs:connected="true" gbs:recno="" gbs:entity="" gbs:datatype="note" gbs:key="10016" gbs:removeContentControl="0">Skanderborg</gbs:OurRef.CF_Tjenestested.By>
  <gbs:OurRef.CF_Tjenestested.TelefonUK gbs:loadFromGrowBusiness="OnEdit" gbs:saveInGrowBusiness="False" gbs:connected="true" gbs:recno="" gbs:entity="" gbs:datatype="note" gbs:key="10017" gbs:removeContentControl="0">+45 7244 3333</gbs:OurRef.CF_Tjenestested.TelefonUK>
</gbs:GrowBusinessDocument>
</file>

<file path=customXml/item2.xml><?xml version="1.0" encoding="utf-8"?>
<TemplafyTemplateConfiguration><![CDATA[{"elementsMetadata":[{"type":"richTextContentControl","id":"1adaf8c0-cc82-467a-bce2-223008f354d9","elementConfiguration":{"visibility":{"action":"delete","binding":"Form.DocumentTitle","operator":"equals","compareValue":"false"},"disableUpdates":false,"type":"group"}},{"type":"richTextContentControl","id":"b22cd68f-854d-45ff-b0c5-b5b5a3cf4a24","elementConfiguration":{"binding":"Translations.Date","removeAndKeepContent":false,"disableUpdates":false,"type":"text"}},{"type":"richTextContentControl","id":"1e237de4-7f0a-42dd-889f-669f8b98224e","elementConfiguration":{"format":"{{DateFormats.GeneralDate}}","binding":"Form.Date","removeAndKeepContent":false,"disableUpdates":false,"type":"date"}},{"type":"richTextContentControl","id":"51626052-c3f8-405d-9259-9a4ed9089fe2","elementConfiguration":{"binding":"Translations.Contact","removeAndKeepContent":false,"disableUpdates":false,"type":"text"}},{"type":"richTextContentControl","id":"711be2b0-6342-4de2-a0c0-3865bc22ec63","elementConfiguration":{"visibility":{"action":"hide","binding":"Form.SagsbehandlerInfo.SagsbehandlerInfo","operator":"notEquals","compareValue":"360"},"disableUpdates":false,"type":"group"}},{"type":"richTextContentControl","id":"af9faa1a-bc0e-4f3c-ae01-5ac4d6ad32ba","elementConfiguration":{"binding":"UserProfile.Name","visibility":{"action":"hide","binding":"Form.SagsbehandlerInfo.SagsbehandlerInfo","operator":"notEquals","compareValue":"Templafy"},"removeAndKeepContent":false,"disableUpdates":false,"type":"text"}},{"type":"richTextContentControl","id":"cd9c833b-e91b-4820-b807-f07c5a8090f9","elementConfiguration":{"binding":"Translations.Mail","removeAndKeepContent":false,"disableUpdates":false,"type":"text"}},{"type":"richTextContentControl","id":"55872553-f64b-4fab-bf43-06cd4499b767","elementConfiguration":{"visibility":{"action":"hide","binding":"Form.SagsbehandlerInfo.SagsbehandlerInfo","operator":"notEquals","compareValue":"360"},"disableUpdates":false,"type":"group"}},{"type":"richTextContentControl","id":"db0ff98f-3868-4068-8e51-b599bec74ca7","elementConfiguration":{"binding":"UserProfile.Email","visibility":{"action":"hide","binding":"Form.SagsbehandlerInfo.SagsbehandlerInfo","operator":"notEquals","compareValue":"Templafy"},"removeAndKeepContent":false,"disableUpdates":false,"type":"text"}},{"type":"richTextContentControl","id":"43429d7a-c0c4-4276-888d-b6dec6ab6190","elementConfiguration":{"binding":"Translations.Phone","removeAndKeepContent":false,"disableUpdates":false,"type":"text"}},{"type":"richTextContentControl","id":"3fd45554-ae73-442e-956e-a7085a3aec69","elementConfiguration":{"visibility":{"action":"hide","binding":"Form.SagsbehandlerInfo.SagsbehandlerInfo","operator":"notEquals","compareValue":"360"},"disableUpdates":false,"type":"group"}},{"type":"richTextContentControl","id":"6d2e5425-9d85-43a6-a523-e95b0606b665","elementConfiguration":{"binding":"UserProfile.DirectPhone","visibility":{"action":"hide","binding":"Form.SagsbehandlerInfo.SagsbehandlerInfo","operator":"notEquals","compareValue":"Templafy"},"removeAndKeepContent":false,"disableUpdates":false,"type":"text"}},{"type":"richTextContentControl","id":"734a3932-e5c7-4718-832a-bb7c07f8b470","elementConfiguration":{"binding":"Translations.Document","removeAndKeepContent":false,"disableUpdates":false,"type":"text"}},{"type":"richTextContentControl","id":"5abe99e1-b59c-4741-a0a3-1fb8934fc4ef","elementConfiguration":{"visibility":{"action":"hide","binding":"Form.ThreeSixtyOrTemplafy.Source360","operator":"equals","compareValue":"false"},"disableUpdates":false,"type":"group"}},{"type":"richTextContentControl","id":"5a0469b3-0b63-4b29-b43b-3e0c845f270b","elementConfiguration":{"binding":"Translations.Page","removeAndKeepContent":false,"disableUpdates":false,"type":"text"}},{"type":"richTextContentControl","id":"75f524cb-a09a-4c9e-9786-fac8783c0b20","elementConfiguration":{"binding":"UserProfile.Office.Company","removeAndKeepContent":false,"disableUpdates":false,"type":"text"}},{"type":"richTextContentControl","id":"bca798f8-68bf-4f6a-9286-16b54740463d","elementConfiguration":{"binding":"UserProfile.Office.Address","removeAndKeepContent":false,"disableUpdates":false,"type":"text"}},{"type":"richTextContentControl","id":"98fa81d2-87f3-4455-afde-83624c2a8409","elementConfiguration":{"visibility":{"action":"hide","binding":"UserProfile.Office.Phone","operator":"equals","compareValue":""},"disableUpdates":false,"type":"group"}},{"type":"richTextContentControl","id":"ddffb5fe-72dd-43bd-932a-0d8e2a5d92e2","elementConfiguration":{"binding":"Translations.Phone","removeAndKeepContent":false,"disableUpdates":false,"type":"text"}},{"type":"richTextContentControl","id":"1de22f69-69b8-40b5-9829-02b3cb46fa8c","elementConfiguration":{"binding":"UserProfile.Office.Phone","removeAndKeepContent":false,"disableUpdates":false,"type":"text"}},{"type":"richTextContentControl","id":"9a966c55-133e-4a1e-a55d-63996b7b97c0","elementConfiguration":{"binding":"UserProfile.Office.Email","removeAndKeepContent":false,"disableUpdates":false,"type":"text"}},{"type":"richTextContentControl","id":"901b4f8d-8830-4a2e-aa6e-811ca25ca286","elementConfiguration":{"binding":"UserProfile.Office.Web","removeAndKeepContent":false,"disableUpdates":false,"type":"text"}},{"type":"richTextContentControl","id":"2296feaa-a3c4-49f4-bf46-e704e1ae37c7","elementConfiguration":{"visibility":{"action":"hide","binding":"UserProfile.Office.Se","operator":"equals","compareValue":""},"disableUpdates":false,"type":"group"}},{"type":"richTextContentControl","id":"e7f6b7a0-9153-45be-b105-6e76147af13a","elementConfiguration":{"binding":"Translations.SE","removeAndKeepContent":false,"disableUpdates":false,"type":"text"}},{"type":"richTextContentControl","id":"0faf9980-d5ad-4bb9-bc5c-b01c0d1c8153","elementConfiguration":{"binding":"UserProfile.Office.Se","removeAndKeepContent":false,"disableUpdates":false,"type":"text"}},{"type":"richTextContentControl","id":"ac176523-450e-4e38-b171-b60f9284e212","elementConfiguration":{"visibility":{"action":"hide","binding":"UserProfile.Office.Ean","operator":"equals","compareValue":""},"disableUpdates":false,"type":"group"}},{"type":"richTextContentControl","id":"e75b514b-fb36-4fda-961c-a289b6a64a6b","elementConfiguration":{"binding":"Translations.EAN","removeAndKeepContent":false,"disableUpdates":false,"type":"text"}},{"type":"richTextContentControl","id":"800d2459-ecf9-4772-bf6e-3781b4c76b7f","elementConfiguration":{"binding":"UserProfile.Office.Ean","removeAndKeepContent":false,"disableUpdates":false,"type":"text"}}],"transformationConfigurations":[{"language":"{{DocumentLanguage}}","disableUpdates":false,"type":"proofingLanguage"},{"topMargin":"{{Form.Margins.TopMargin}}","rightMargin":"{{Form.Margins.RightMargin}}","bottomMargin":"{{Form.Margins.BottomMargin}}","leftMargin":"{{Form.Margins.LeftMargin}}","orientation":"{{Form.PageOrientation.PageOrientation}}","originalValues":{"topMargin":2100,"rightMargin":1134,"bottomMargin":1701,"leftMargin":1134,"gutter":0,"gutterPosition":"left","orientation":"portrait","paperWidth":11906,"paperHeight":16838,"headerFromEdge":601,"footerFromEdge":1077},"disableUpdates":false,"type":"pageSetup"},{"binding":"UserProfile.LogoW.LogoName","shapeName":"VDLogoHide","height":"{{UserProfile.LogoW.LogoHeight}}","namedSections":"all","namedPages":"all","leftOffset":"{{UserProfile.LogoW.LogoLeftOffset}}","horizontalRelativePosition":"page","topOffset":"{{UserProfile.LogoW.LogoTopOffset}}","verticalRelativePosition":"page","imageTextWrapping":"inFrontOfText","disableUpdates":false,"type":"imageHeader"},{"binding":"UserProfile.LogoW.TransportLogoName","shapeName":"TransportLogoHide","height":"{{UserProfile.LogoW.LogoHeight_Transport}}","namedSections":"first","namedPages":"first","leftOffset":"{{UserProfile.LogoW.LogoLeftOffsetBas_Transport}}","horizontalRelativePosition":"rightMargin","topOffset":"{{UserProfile.LogoW.LogoTopOffset_Transport}}","verticalRelativePosition":"bottomMargin","imageTextWrapping":"inFrontOfText","disableUpdates":false,"type":"imageHeader"},{"propertyName":"ShowTitle","propertyValue":"{{Form.DocumentTitle}}","disableUpdates":false,"type":"customDocumentProperty"}],"isBaseTemplate":false,"templateName":"Basis","templateDescription":"","enableDocumentContentUpdater":true,"version":"1.2"}]]></TemplafyTemplateConfigura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TemplafyFormConfiguration><![CDATA[{"formFields":[{"required":false,"helpTexts":{"prefix":"","postfix":""},"spacing":{},"type":"datePicker","name":"Date","label":"Dato","fullyQualifiedName":"Date"},{"dataSource":"360OrTemplafy","displayColumn":"source","defaultValue":"1","hideIfNoUserInteractionRequired":false,"distinct":true,"required":false,"autoSelectFirstOption":false,"helpTexts":{"prefix":"","postfix":""},"spacing":{},"type":"dropDown","name":"SagsbehandlerInfo","label":"Sagsbehandler fra...","fullyQualifiedName":"SagsbehandlerInfo"},{"dataSource":"360OrTemplafy","displayColumn":"source","hideIfNoUserInteractionRequired":false,"distinct":true,"required":false,"autoSelectFirstOption":true,"helpTexts":{"prefix":"","postfix":""},"spacing":{},"type":"dropDown","name":"ThreeSixtyOrTemplafy","label":"Data fra…","fullyQualifiedName":"ThreeSixtyOrTemplafy"},{"defaultValue":"true","helpTexts":{"prefix":"","postfix":""},"spacing":{},"type":"checkBox","name":"DocumentTitle","label":"Anvend 360 dokumenttitel","fullyQualifiedName":"DocumentTitle"}],"formDataEntries":[{"name":"Date","value":"T75vTOM6a+ACHlSO9g7kRg=="},{"name":"SagsbehandlerInfo","value":"0Q5MTsgLvLPz/tY1hLFrLA=="},{"name":"ThreeSixtyOrTemplafy","value":"0Q5MTsgLvLPz/tY1hLFrLA=="},{"name":"DocumentTitle","value":"+Qo1T/LLVDnOLsBoMJ0QAQ=="}]}]]></TemplafyFormConfiguratio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VDDokument" ma:contentTypeID="0x0101006AC44A887ACD7147B78CD6FA36F68F8A0022AF5CEBD0D3C74D8C5470C8ADD6B899" ma:contentTypeVersion="59" ma:contentTypeDescription="Opret et nyt dokument." ma:contentTypeScope="" ma:versionID="13de08c39952150a1c6ed251bfd3e2fe">
  <xsd:schema xmlns:xsd="http://www.w3.org/2001/XMLSchema" xmlns:xs="http://www.w3.org/2001/XMLSchema" xmlns:p="http://schemas.microsoft.com/office/2006/metadata/properties" xmlns:ns1="http://schemas.microsoft.com/sharepoint/v3" xmlns:ns2="afd25b5e-0b94-407e-b6ce-bc559fafadad" xmlns:ns3="a0b24de8-fcf7-4d58-85f7-905b0fe5bb89" targetNamespace="http://schemas.microsoft.com/office/2006/metadata/properties" ma:root="true" ma:fieldsID="343069b0c417e9c89f476f2c3ef1cdf3" ns1:_="" ns2:_="" ns3:_="">
    <xsd:import namespace="http://schemas.microsoft.com/sharepoint/v3"/>
    <xsd:import namespace="afd25b5e-0b94-407e-b6ce-bc559fafadad"/>
    <xsd:import namespace="a0b24de8-fcf7-4d58-85f7-905b0fe5bb89"/>
    <xsd:element name="properties">
      <xsd:complexType>
        <xsd:sequence>
          <xsd:element name="documentManagement">
            <xsd:complexType>
              <xsd:all>
                <xsd:element ref="ns2:Dok_x002e_nr_x002e_" minOccurs="0"/>
                <xsd:element ref="ns3:VDContentOwner"/>
                <xsd:element ref="ns3:Indholdsansvarlig"/>
                <xsd:element ref="ns3:Dokumenttype" minOccurs="0"/>
                <xsd:element ref="ns2:Dato"/>
                <xsd:element ref="ns3:VDNotificationDate"/>
                <xsd:element ref="ns2:Netv_x00e6_rk" minOccurs="0"/>
                <xsd:element ref="ns3:Bemærkninger" minOccurs="0"/>
                <xsd:element ref="ns3:Netværksformand" minOccurs="0"/>
                <xsd:element ref="ns2:Viseseksternt" minOccurs="0"/>
                <xsd:element ref="ns3:VDRevisionInterval" minOccurs="0"/>
                <xsd:element ref="ns2:Templafyelement" minOccurs="0"/>
                <xsd:element ref="ns3:TaxCatchAllLabel" minOccurs="0"/>
                <xsd:element ref="ns3:SharedWithUsers" minOccurs="0"/>
                <xsd:element ref="ns3:SharedWithDetails" minOccurs="0"/>
                <xsd:element ref="ns3:g7d4a3fd6ae143928232bece9dc296a3" minOccurs="0"/>
                <xsd:element ref="ns3:TaxCatchAll" minOccurs="0"/>
                <xsd:element ref="ns2:MediaServiceAutoTags" minOccurs="0"/>
                <xsd:element ref="ns2:MediaServiceOCR" minOccurs="0"/>
                <xsd:element ref="ns2:MediaServiceGenerationTime" minOccurs="0"/>
                <xsd:element ref="ns2:MediaServiceEventHashCode" minOccurs="0"/>
                <xsd:element ref="ns1:VDAfdelingTaxHTField" minOccurs="0"/>
                <xsd:element ref="ns2:Dokumentyper" minOccurs="0"/>
                <xsd:element ref="ns2:Dokumentansvarligenhed" minOccurs="0"/>
                <xsd:element ref="ns2:Rev_x002e__x0020_dato"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1:VDProcesTaxHTField" minOccurs="0"/>
                <xsd:element ref="ns2:lcf76f155ced4ddcb4097134ff3c332f" minOccurs="0"/>
                <xsd:element ref="ns2:MediaServiceObjectDetectorVersions" minOccurs="0"/>
                <xsd:element ref="ns2:MediaLengthInSeconds" minOccurs="0"/>
                <xsd:element ref="ns2:MediaServiceSearchProperties" minOccurs="0"/>
                <xsd:element ref="ns2:GOSyncDate" minOccurs="0"/>
                <xsd:element ref="ns2:GOSyncMessage" minOccurs="0"/>
                <xsd:element ref="ns2:GOSyncStatus" minOccurs="0"/>
                <xsd:element ref="ns2:Udskiftetekster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VDAfdelingTaxHTField" ma:index="30" ma:taxonomy="true" ma:internalName="VDAfdelingTaxHTField" ma:taxonomyFieldName="VDAfdelingMMD" ma:displayName="Dokumentansvarlig enhed" ma:readOnly="false" ma:default="" ma:fieldId="{70046b16-a074-4a43-a8cf-2d21bbd3714f}" ma:sspId="249836a2-9bf8-4a6e-aef5-7759018d74f4" ma:termSetId="19b6d16c-783b-45c0-8c8a-ff105b185594" ma:anchorId="00000000-0000-0000-0000-000000000000" ma:open="false" ma:isKeyword="false">
      <xsd:complexType>
        <xsd:sequence>
          <xsd:element ref="pc:Terms" minOccurs="0" maxOccurs="1"/>
        </xsd:sequence>
      </xsd:complexType>
    </xsd:element>
    <xsd:element name="VDProcesTaxHTField" ma:index="41" ma:taxonomy="true" ma:internalName="VDProcesTaxHTField" ma:taxonomyFieldName="VDProcesMMD" ma:displayName="Emne" ma:readOnly="false" ma:default="" ma:fieldId="{8fd0d4d1-6d2d-4298-9d74-c672808f4dae}" ma:taxonomyMulti="true" ma:sspId="249836a2-9bf8-4a6e-aef5-7759018d74f4" ma:termSetId="c8cd0851-4e1c-43f4-9319-440298794ed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fd25b5e-0b94-407e-b6ce-bc559fafadad" elementFormDefault="qualified">
    <xsd:import namespace="http://schemas.microsoft.com/office/2006/documentManagement/types"/>
    <xsd:import namespace="http://schemas.microsoft.com/office/infopath/2007/PartnerControls"/>
    <xsd:element name="Dok_x002e_nr_x002e_" ma:index="2" nillable="true" ma:displayName="GO sagsID" ma:format="Dropdown" ma:internalName="Dok_x002e_nr_x002e_">
      <xsd:simpleType>
        <xsd:restriction base="dms:Text">
          <xsd:maxLength value="255"/>
        </xsd:restriction>
      </xsd:simpleType>
    </xsd:element>
    <xsd:element name="Dato" ma:index="7" ma:displayName="Godkendelsesdato" ma:format="DateOnly" ma:internalName="Dato" ma:readOnly="false">
      <xsd:simpleType>
        <xsd:restriction base="dms:DateTime"/>
      </xsd:simpleType>
    </xsd:element>
    <xsd:element name="Netv_x00e6_rk" ma:index="10" nillable="true" ma:displayName="Dokumentansvarlig netværk" ma:format="Dropdown" ma:internalName="Netv_x00e6_rk">
      <xsd:simpleType>
        <xsd:restriction base="dms:Text">
          <xsd:maxLength value="255"/>
        </xsd:restriction>
      </xsd:simpleType>
    </xsd:element>
    <xsd:element name="Viseseksternt" ma:index="13" nillable="true" ma:displayName="Vises eksternt" ma:default="0" ma:format="Dropdown" ma:internalName="Viseseksternt" ma:readOnly="false">
      <xsd:simpleType>
        <xsd:restriction base="dms:Boolean"/>
      </xsd:simpleType>
    </xsd:element>
    <xsd:element name="Templafyelement" ma:index="15" nillable="true" ma:displayName="Frase" ma:default="0" ma:description="Angiver om dokumentet er et frase element . Valgfri kolonne." ma:format="Dropdown" ma:internalName="Templafyelement">
      <xsd:simpleType>
        <xsd:restriction base="dms:Boolean"/>
      </xsd:simpleType>
    </xsd:element>
    <xsd:element name="MediaServiceAutoTags" ma:index="25" nillable="true" ma:displayName="Tags" ma:hidden="true" ma:internalName="MediaServiceAutoTags" ma:readOnly="true">
      <xsd:simpleType>
        <xsd:restriction base="dms:Text"/>
      </xsd:simpleType>
    </xsd:element>
    <xsd:element name="MediaServiceOCR" ma:index="26" nillable="true" ma:displayName="Extracted Text" ma:hidden="true" ma:internalName="MediaServiceOCR" ma:readOnly="true">
      <xsd:simpleType>
        <xsd:restriction base="dms:Note"/>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Dokumentyper" ma:index="31" nillable="true" ma:displayName="Dokumentyper" ma:format="Dropdown" ma:hidden="true" ma:internalName="Dokumentyper" ma:readOnly="false">
      <xsd:simpleType>
        <xsd:restriction base="dms:Text">
          <xsd:maxLength value="255"/>
        </xsd:restriction>
      </xsd:simpleType>
    </xsd:element>
    <xsd:element name="Dokumentansvarligenhed" ma:index="32" nillable="true" ma:displayName="Enhed" ma:format="Dropdown" ma:hidden="true" ma:internalName="Dokumentansvarligenhed" ma:readOnly="false">
      <xsd:simpleType>
        <xsd:restriction base="dms:Text">
          <xsd:maxLength value="255"/>
        </xsd:restriction>
      </xsd:simpleType>
    </xsd:element>
    <xsd:element name="Rev_x002e__x0020_dato" ma:index="34" nillable="true" ma:displayName="Rev. dato" ma:format="DateOnly" ma:hidden="true" ma:internalName="Rev_x002e__x0020_dato" ma:readOnly="false">
      <xsd:simpleType>
        <xsd:restriction base="dms:DateTim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AutoKeyPoints" ma:index="38" nillable="true" ma:displayName="MediaServiceAutoKeyPoints" ma:hidden="true" ma:internalName="MediaServiceAutoKeyPoints" ma:readOnly="true">
      <xsd:simpleType>
        <xsd:restriction base="dms:Note"/>
      </xsd:simpleType>
    </xsd:element>
    <xsd:element name="MediaServiceKeyPoints" ma:index="39" nillable="true" ma:displayName="KeyPoints" ma:hidden="true" ma:internalName="MediaServiceKeyPoints" ma:readOnly="true">
      <xsd:simpleType>
        <xsd:restriction base="dms:Note"/>
      </xsd:simpleType>
    </xsd:element>
    <xsd:element name="MediaServiceDateTaken" ma:index="40" nillable="true" ma:displayName="MediaServiceDateTaken" ma:hidden="true" ma:internalName="MediaServiceDateTaken" ma:readOnly="true">
      <xsd:simpleType>
        <xsd:restriction base="dms:Text"/>
      </xsd:simpleType>
    </xsd:element>
    <xsd:element name="lcf76f155ced4ddcb4097134ff3c332f" ma:index="43" nillable="true" ma:taxonomy="true" ma:internalName="lcf76f155ced4ddcb4097134ff3c332f" ma:taxonomyFieldName="MediaServiceImageTags" ma:displayName="Billedmærker" ma:readOnly="false" ma:fieldId="{5cf76f15-5ced-4ddc-b409-7134ff3c332f}" ma:taxonomyMulti="true" ma:sspId="249836a2-9bf8-4a6e-aef5-7759018d74f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4" nillable="true" ma:displayName="MediaServiceObjectDetectorVersions" ma:hidden="true" ma:indexed="true" ma:internalName="MediaServiceObjectDetectorVersions" ma:readOnly="true">
      <xsd:simpleType>
        <xsd:restriction base="dms:Text"/>
      </xsd:simpleType>
    </xsd:element>
    <xsd:element name="MediaLengthInSeconds" ma:index="45" nillable="true" ma:displayName="MediaLengthInSeconds" ma:hidden="true" ma:internalName="MediaLengthInSeconds" ma:readOnly="true">
      <xsd:simpleType>
        <xsd:restriction base="dms:Unknown"/>
      </xsd:simpleType>
    </xsd:element>
    <xsd:element name="MediaServiceSearchProperties" ma:index="46" nillable="true" ma:displayName="MediaServiceSearchProperties" ma:hidden="true" ma:internalName="MediaServiceSearchProperties" ma:readOnly="true">
      <xsd:simpleType>
        <xsd:restriction base="dms:Note"/>
      </xsd:simpleType>
    </xsd:element>
    <xsd:element name="GOSyncDate" ma:index="47" nillable="true" ma:displayName="GO Synkroniseringsdato" ma:internalName="GOSyncDate">
      <xsd:simpleType>
        <xsd:restriction base="dms:DateTime"/>
      </xsd:simpleType>
    </xsd:element>
    <xsd:element name="GOSyncMessage" ma:index="48" nillable="true" ma:displayName="GO Synkroniseringsbesked" ma:internalName="GOSyncMessage">
      <xsd:simpleType>
        <xsd:restriction base="dms:Text"/>
      </xsd:simpleType>
    </xsd:element>
    <xsd:element name="GOSyncStatus" ma:index="49" nillable="true" ma:displayName="GO Synkroniseringsstatus" ma:internalName="GOSyncStatus">
      <xsd:simpleType>
        <xsd:restriction base="dms:Text"/>
      </xsd:simpleType>
    </xsd:element>
    <xsd:element name="Udskifteteksternt" ma:index="50" nillable="true" ma:displayName="Udskiftet eksternt" ma:description="Ny fil hentet ind via Drupal?" ma:format="Dropdown" ma:internalName="Udskifteteksternt">
      <xsd:simpleType>
        <xsd:union memberTypes="dms:Text">
          <xsd:simpleType>
            <xsd:restriction base="dms:Choice">
              <xsd:enumeration value="Nej"/>
              <xsd:enumeration value="Ja"/>
              <xsd:enumeration value="Irrelevant"/>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0b24de8-fcf7-4d58-85f7-905b0fe5bb89" elementFormDefault="qualified">
    <xsd:import namespace="http://schemas.microsoft.com/office/2006/documentManagement/types"/>
    <xsd:import namespace="http://schemas.microsoft.com/office/infopath/2007/PartnerControls"/>
    <xsd:element name="VDContentOwner" ma:index="4" ma:displayName="Dokumentansvarlig leder" ma:list="UserInfo" ma:SearchPeopleOnly="false" ma:SharePointGroup="0" ma:internalName="VDCont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Indholdsansvarlig" ma:index="5" ma:displayName="Indholdsansvarlig" ma:list="UserInfo" ma:SearchPeopleOnly="false" ma:SharePointGroup="0" ma:internalName="Indholdsansvarlig"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Dokumenttype" ma:index="6" nillable="true" ma:displayName="Dokumenttype" ma:description="Vejledning" ma:format="Dropdown" ma:internalName="Dokumenttype">
      <xsd:simpleType>
        <xsd:restriction base="dms:Choice">
          <xsd:enumeration value="Procedure"/>
          <xsd:enumeration value="Instruktion"/>
          <xsd:enumeration value="Vejledning"/>
          <xsd:enumeration value="Paradigme"/>
          <xsd:enumeration value="Opgavebeskrivelse"/>
          <xsd:enumeration value="Eksempel"/>
          <xsd:enumeration value="Håndbog"/>
          <xsd:enumeration value="Øvrige dokumenter"/>
          <xsd:enumeration value="Bilag"/>
          <xsd:enumeration value="Andet dokument"/>
        </xsd:restriction>
      </xsd:simpleType>
    </xsd:element>
    <xsd:element name="VDNotificationDate" ma:index="8" ma:displayName="Planlagt revisionsdato" ma:description="Alternativ til revisionsinterval" ma:format="DateOnly" ma:internalName="VDNotificationDate" ma:readOnly="false">
      <xsd:simpleType>
        <xsd:restriction base="dms:DateTime"/>
      </xsd:simpleType>
    </xsd:element>
    <xsd:element name="Bemærkninger" ma:index="11" nillable="true" ma:displayName="Bemærkninger" ma:format="Dropdown" ma:internalName="Bem_x00e6_rkninger" ma:readOnly="false">
      <xsd:simpleType>
        <xsd:restriction base="dms:Text">
          <xsd:maxLength value="255"/>
        </xsd:restriction>
      </xsd:simpleType>
    </xsd:element>
    <xsd:element name="Netværksformand" ma:index="12" nillable="true" ma:displayName="Netværksformand" ma:list="UserInfo" ma:SharePointGroup="0" ma:internalName="Netv_x00e6_rksformand"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VDRevisionInterval" ma:index="14" nillable="true" ma:displayName="Revisionsinterval" ma:description="Angiv et interval i måneder for hvor ofte indholdet skal revideres" ma:internalName="VDRevisionInterval" ma:readOnly="false" ma:percentage="FALSE">
      <xsd:simpleType>
        <xsd:restriction base="dms:Number"/>
      </xsd:simpleType>
    </xsd:element>
    <xsd:element name="TaxCatchAllLabel" ma:index="16" nillable="true" ma:displayName="Taxonomy Catch All Column1" ma:hidden="true" ma:list="{82b52c05-b5ef-45a5-bbdc-85aac7860046}" ma:internalName="TaxCatchAllLabel" ma:readOnly="false" ma:showField="CatchAllDataLabel" ma:web="a0b24de8-fcf7-4d58-85f7-905b0fe5bb89">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Delt med"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Delt med detaljer" ma:hidden="true" ma:internalName="SharedWithDetails" ma:readOnly="true">
      <xsd:simpleType>
        <xsd:restriction base="dms:Note"/>
      </xsd:simpleType>
    </xsd:element>
    <xsd:element name="g7d4a3fd6ae143928232bece9dc296a3" ma:index="22" nillable="true" ma:taxonomy="true" ma:internalName="g7d4a3fd6ae143928232bece9dc296a3" ma:taxonomyFieldName="Dokumentpakke" ma:displayName="Dokumentpakke" ma:readOnly="false" ma:default="" ma:fieldId="{07d4a3fd-6ae1-4392-8232-bece9dc296a3}" ma:taxonomyMulti="true" ma:sspId="249836a2-9bf8-4a6e-aef5-7759018d74f4" ma:termSetId="7066e8e3-c8c0-414f-82f3-07f4b67f20ca"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82b52c05-b5ef-45a5-bbdc-85aac7860046}" ma:internalName="TaxCatchAll" ma:readOnly="false" ma:showField="CatchAllData" ma:web="a0b24de8-fcf7-4d58-85f7-905b0fe5bb8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Indholdstype"/>
        <xsd:element ref="dc:title"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Dato xmlns="afd25b5e-0b94-407e-b6ce-bc559fafadad">2024-04-12T06:36:37+00:00</Dato>
    <TaxCatchAll xmlns="a0b24de8-fcf7-4d58-85f7-905b0fe5bb89">
      <Value>601</Value>
      <Value>453</Value>
    </TaxCatchAll>
    <VDNotificationDate xmlns="a0b24de8-fcf7-4d58-85f7-905b0fe5bb89">2026-01-30T23:00:00+00:00</VDNotificationDate>
    <g7d4a3fd6ae143928232bece9dc296a3 xmlns="a0b24de8-fcf7-4d58-85f7-905b0fe5bb89">
      <Terms xmlns="http://schemas.microsoft.com/office/infopath/2007/PartnerControls"/>
    </g7d4a3fd6ae143928232bece9dc296a3>
    <VDAfdelingTaxHTField xmlns="http://schemas.microsoft.com/sharepoint/v3">
      <Terms xmlns="http://schemas.microsoft.com/office/infopath/2007/PartnerControls">
        <TermInfo xmlns="http://schemas.microsoft.com/office/infopath/2007/PartnerControls">
          <TermName xmlns="http://schemas.microsoft.com/office/infopath/2007/PartnerControls">Myndighed Øst og Arbejdsmiljø</TermName>
          <TermId xmlns="http://schemas.microsoft.com/office/infopath/2007/PartnerControls">9cd024bf-0795-448a-afce-c19e67e55bc4</TermId>
        </TermInfo>
      </Terms>
    </VDAfdelingTaxHTField>
    <TaxCatchAllLabel xmlns="a0b24de8-fcf7-4d58-85f7-905b0fe5bb89" xsi:nil="true"/>
    <Rev_x002e__x0020_dato xmlns="afd25b5e-0b94-407e-b6ce-bc559fafadad" xsi:nil="true"/>
    <Templafyelement xmlns="afd25b5e-0b94-407e-b6ce-bc559fafadad">false</Templafyelement>
    <GOSyncDate xmlns="afd25b5e-0b94-407e-b6ce-bc559fafadad" xsi:nil="true"/>
    <Viseseksternt xmlns="afd25b5e-0b94-407e-b6ce-bc559fafadad">true</Viseseksternt>
    <lcf76f155ced4ddcb4097134ff3c332f xmlns="afd25b5e-0b94-407e-b6ce-bc559fafadad">
      <Terms xmlns="http://schemas.microsoft.com/office/infopath/2007/PartnerControls"/>
    </lcf76f155ced4ddcb4097134ff3c332f>
    <Netv_x00e6_rk xmlns="afd25b5e-0b94-407e-b6ce-bc559fafadad">OHS-Team</Netv_x00e6_rk>
    <VDContentOwner xmlns="a0b24de8-fcf7-4d58-85f7-905b0fe5bb89">
      <UserInfo>
        <DisplayName>Klas Martin Bendtsen</DisplayName>
        <AccountId>2123</AccountId>
        <AccountType/>
      </UserInfo>
    </VDContentOwner>
    <Bemærkninger xmlns="a0b24de8-fcf7-4d58-85f7-905b0fe5bb89" xsi:nil="true"/>
    <Dokumentyper xmlns="afd25b5e-0b94-407e-b6ce-bc559fafadad" xsi:nil="true"/>
    <GOSyncMessage xmlns="afd25b5e-0b94-407e-b6ce-bc559fafadad" xsi:nil="true"/>
    <VDProcesTaxHTField xmlns="http://schemas.microsoft.com/sharepoint/v3">
      <Terms xmlns="http://schemas.microsoft.com/office/infopath/2007/PartnerControls">
        <TermInfo xmlns="http://schemas.microsoft.com/office/infopath/2007/PartnerControls">
          <TermName xmlns="http://schemas.microsoft.com/office/infopath/2007/PartnerControls">PSS_Mindreanlæg</TermName>
          <TermId xmlns="http://schemas.microsoft.com/office/infopath/2007/PartnerControls">fd4e0588-abb9-43d0-aeae-ada1df161808</TermId>
        </TermInfo>
      </Terms>
    </VDProcesTaxHTField>
    <Dokumenttype xmlns="a0b24de8-fcf7-4d58-85f7-905b0fe5bb89">Paradigme</Dokumenttype>
    <Indholdsansvarlig xmlns="a0b24de8-fcf7-4d58-85f7-905b0fe5bb89">
      <UserInfo>
        <DisplayName>Lisbeth Maria Hansen</DisplayName>
        <AccountId>1889</AccountId>
        <AccountType/>
      </UserInfo>
    </Indholdsansvarlig>
    <Netværksformand xmlns="a0b24de8-fcf7-4d58-85f7-905b0fe5bb89">
      <UserInfo>
        <DisplayName/>
        <AccountId xsi:nil="true"/>
        <AccountType/>
      </UserInfo>
    </Netværksformand>
    <GOSyncStatus xmlns="afd25b5e-0b94-407e-b6ce-bc559fafadad" xsi:nil="true"/>
    <Dok_x002e_nr_x002e_ xmlns="afd25b5e-0b94-407e-b6ce-bc559fafadad">13/19170-3</Dok_x002e_nr_x002e_>
    <VDRevisionInterval xmlns="a0b24de8-fcf7-4d58-85f7-905b0fe5bb89" xsi:nil="true"/>
    <Dokumentansvarligenhed xmlns="afd25b5e-0b94-407e-b6ce-bc559fafadad" xsi:nil="true"/>
    <Udskifteteksternt xmlns="afd25b5e-0b94-407e-b6ce-bc559fafadad" xsi:nil="true"/>
  </documentManagement>
</p:properties>
</file>

<file path=customXml/itemProps1.xml><?xml version="1.0" encoding="utf-8"?>
<ds:datastoreItem xmlns:ds="http://schemas.openxmlformats.org/officeDocument/2006/customXml" ds:itemID="{5CF1A21B-FFB5-4288-9EBE-02250259A60D}">
  <ds:schemaRefs>
    <ds:schemaRef ds:uri="http://www.software-innovation.no/growBusinessDocument"/>
  </ds:schemaRefs>
</ds:datastoreItem>
</file>

<file path=customXml/itemProps2.xml><?xml version="1.0" encoding="utf-8"?>
<ds:datastoreItem xmlns:ds="http://schemas.openxmlformats.org/officeDocument/2006/customXml" ds:itemID="{F795E8AB-2D92-473E-8488-B27C2699C926}">
  <ds:schemaRefs/>
</ds:datastoreItem>
</file>

<file path=customXml/itemProps3.xml><?xml version="1.0" encoding="utf-8"?>
<ds:datastoreItem xmlns:ds="http://schemas.openxmlformats.org/officeDocument/2006/customXml" ds:itemID="{18C543B8-9355-4672-A0AB-A6D4873C6B95}">
  <ds:schemaRefs>
    <ds:schemaRef ds:uri="http://schemas.microsoft.com/sharepoint/v3/contenttype/forms"/>
  </ds:schemaRefs>
</ds:datastoreItem>
</file>

<file path=customXml/itemProps4.xml><?xml version="1.0" encoding="utf-8"?>
<ds:datastoreItem xmlns:ds="http://schemas.openxmlformats.org/officeDocument/2006/customXml" ds:itemID="{2E5CF825-3373-4560-BF0A-3518AC5FE601}">
  <ds:schemaRefs/>
</ds:datastoreItem>
</file>

<file path=customXml/itemProps5.xml><?xml version="1.0" encoding="utf-8"?>
<ds:datastoreItem xmlns:ds="http://schemas.openxmlformats.org/officeDocument/2006/customXml" ds:itemID="{A94CF7E2-77A9-4544-89CE-04079DB278D7}">
  <ds:schemaRefs>
    <ds:schemaRef ds:uri="http://schemas.openxmlformats.org/officeDocument/2006/bibliography"/>
  </ds:schemaRefs>
</ds:datastoreItem>
</file>

<file path=customXml/itemProps6.xml><?xml version="1.0" encoding="utf-8"?>
<ds:datastoreItem xmlns:ds="http://schemas.openxmlformats.org/officeDocument/2006/customXml" ds:itemID="{C7B0DCB0-BE75-48F5-8251-3BB789AD384F}"/>
</file>

<file path=customXml/itemProps7.xml><?xml version="1.0" encoding="utf-8"?>
<ds:datastoreItem xmlns:ds="http://schemas.openxmlformats.org/officeDocument/2006/customXml" ds:itemID="{E478FB8B-9458-45C8-B93F-CC688F21600B}">
  <ds:schemaRefs>
    <ds:schemaRef ds:uri="http://purl.org/dc/elements/1.1/"/>
    <ds:schemaRef ds:uri="http://schemas.microsoft.com/office/2006/metadata/properties"/>
    <ds:schemaRef ds:uri="http://schemas.openxmlformats.org/package/2006/metadata/core-properties"/>
    <ds:schemaRef ds:uri="http://schemas.microsoft.com/sharepoint/v3"/>
    <ds:schemaRef ds:uri="http://purl.org/dc/terms/"/>
    <ds:schemaRef ds:uri="4a595caf-3d4d-418e-92a6-26475ce16e96"/>
    <ds:schemaRef ds:uri="http://schemas.microsoft.com/office/2006/documentManagement/types"/>
    <ds:schemaRef ds:uri="http://schemas.microsoft.com/office/infopath/2007/PartnerControls"/>
    <ds:schemaRef ds:uri="F018F11C-F8D5-4A95-9FBB-38BF6B6BF635"/>
    <ds:schemaRef ds:uri="ef7e6ba2-fd05-4278-812a-651d088d306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28</Pages>
  <Words>5177</Words>
  <Characters>37488</Characters>
  <Application>Microsoft Office Word</Application>
  <DocSecurity>0</DocSecurity>
  <Lines>2205</Lines>
  <Paragraphs>1040</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PSS Hoveddokument</vt:lpstr>
      <vt:lpstr>Brev</vt:lpstr>
    </vt:vector>
  </TitlesOfParts>
  <Company/>
  <LinksUpToDate>false</LinksUpToDate>
  <CharactersWithSpaces>41625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 for sikkerhed og sundhed, mindre anlæg</dc:title>
  <dc:creator>Dorthe Hessellund Hansen</dc:creator>
  <cp:lastModifiedBy>Vianna Tastesen</cp:lastModifiedBy>
  <cp:revision>4</cp:revision>
  <dcterms:created xsi:type="dcterms:W3CDTF">2024-11-08T13:09:00Z</dcterms:created>
  <dcterms:modified xsi:type="dcterms:W3CDTF">2024-11-08T13:11:00Z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NavigationPath">
    <vt:lpwstr>documents/_Basis</vt:lpwstr>
  </property>
  <property fmtid="{D5CDD505-2E9C-101B-9397-08002B2CF9AE}" pid="3" name="TemplafyAreasToUpdate">
    <vt:lpwstr>All</vt:lpwstr>
  </property>
  <property fmtid="{D5CDD505-2E9C-101B-9397-08002B2CF9AE}" pid="4" name="ContentTypeId">
    <vt:lpwstr>0x0101006AC44A887ACD7147B78CD6FA36F68F8A0022AF5CEBD0D3C74D8C5470C8ADD6B899</vt:lpwstr>
  </property>
  <property fmtid="{D5CDD505-2E9C-101B-9397-08002B2CF9AE}" pid="5" name="docId">
    <vt:lpwstr>3346108</vt:lpwstr>
  </property>
  <property fmtid="{D5CDD505-2E9C-101B-9397-08002B2CF9AE}" pid="6" name="verId">
    <vt:lpwstr>2981652</vt:lpwstr>
  </property>
  <property fmtid="{D5CDD505-2E9C-101B-9397-08002B2CF9AE}" pid="7" name="templateId">
    <vt:lpwstr>200097</vt:lpwstr>
  </property>
  <property fmtid="{D5CDD505-2E9C-101B-9397-08002B2CF9AE}" pid="8" name="templateFilePath">
    <vt:lpwstr>\\vdk-esdhfile01\docprod\templates\20-09815-3 360-VD Basis 7571403_2_0.dotx</vt:lpwstr>
  </property>
  <property fmtid="{D5CDD505-2E9C-101B-9397-08002B2CF9AE}" pid="9" name="filePathOneNote">
    <vt:lpwstr>\\vdk-esdhfile01\360users\onenote\vdnet\dhh\</vt:lpwstr>
  </property>
  <property fmtid="{D5CDD505-2E9C-101B-9397-08002B2CF9AE}" pid="10" name="comment">
    <vt:lpwstr>UDKAST PSS Hoveddokument og Faneblad</vt:lpwstr>
  </property>
  <property fmtid="{D5CDD505-2E9C-101B-9397-08002B2CF9AE}" pid="11" name="sourceId">
    <vt:lpwstr>3346108</vt:lpwstr>
  </property>
  <property fmtid="{D5CDD505-2E9C-101B-9397-08002B2CF9AE}" pid="12" name="module">
    <vt:lpwstr>Document</vt:lpwstr>
  </property>
  <property fmtid="{D5CDD505-2E9C-101B-9397-08002B2CF9AE}" pid="13" name="customParams">
    <vt:lpwstr>
    </vt:lpwstr>
  </property>
  <property fmtid="{D5CDD505-2E9C-101B-9397-08002B2CF9AE}" pid="14" name="createdBy">
    <vt:lpwstr>Dorthe Hessellund Hansen</vt:lpwstr>
  </property>
  <property fmtid="{D5CDD505-2E9C-101B-9397-08002B2CF9AE}" pid="15" name="modifiedBy">
    <vt:lpwstr>Dorthe Hessellund Hansen</vt:lpwstr>
  </property>
  <property fmtid="{D5CDD505-2E9C-101B-9397-08002B2CF9AE}" pid="16" name="serverName">
    <vt:lpwstr>esdhnetprod</vt:lpwstr>
  </property>
  <property fmtid="{D5CDD505-2E9C-101B-9397-08002B2CF9AE}" pid="17" name="server">
    <vt:lpwstr>esdhnetprod</vt:lpwstr>
  </property>
  <property fmtid="{D5CDD505-2E9C-101B-9397-08002B2CF9AE}" pid="18" name="protocol">
    <vt:lpwstr>off</vt:lpwstr>
  </property>
  <property fmtid="{D5CDD505-2E9C-101B-9397-08002B2CF9AE}" pid="19" name="site">
    <vt:lpwstr>/locator.aspx</vt:lpwstr>
  </property>
  <property fmtid="{D5CDD505-2E9C-101B-9397-08002B2CF9AE}" pid="20" name="externalUser">
    <vt:lpwstr>
    </vt:lpwstr>
  </property>
  <property fmtid="{D5CDD505-2E9C-101B-9397-08002B2CF9AE}" pid="21" name="currentVerId">
    <vt:lpwstr>2981652</vt:lpwstr>
  </property>
  <property fmtid="{D5CDD505-2E9C-101B-9397-08002B2CF9AE}" pid="22" name="LandscapeFunctionality">
    <vt:lpwstr>Standard</vt:lpwstr>
  </property>
  <property fmtid="{D5CDD505-2E9C-101B-9397-08002B2CF9AE}" pid="23" name="StyleSetBasis">
    <vt:lpwstr>true</vt:lpwstr>
  </property>
  <property fmtid="{D5CDD505-2E9C-101B-9397-08002B2CF9AE}" pid="24" name="TemplafyTimeStamp">
    <vt:lpwstr>2020-01-24T10:21:46.1256507Z</vt:lpwstr>
  </property>
  <property fmtid="{D5CDD505-2E9C-101B-9397-08002B2CF9AE}" pid="25" name="TemplafyTenantId">
    <vt:lpwstr>vejdirektoratet</vt:lpwstr>
  </property>
  <property fmtid="{D5CDD505-2E9C-101B-9397-08002B2CF9AE}" pid="26" name="TemplafyTemplateId">
    <vt:lpwstr>636857504255400690</vt:lpwstr>
  </property>
  <property fmtid="{D5CDD505-2E9C-101B-9397-08002B2CF9AE}" pid="27" name="TemplafyUserProfileId">
    <vt:lpwstr>637844181314031855</vt:lpwstr>
  </property>
  <property fmtid="{D5CDD505-2E9C-101B-9397-08002B2CF9AE}" pid="28" name="TemplafyLanguageCode">
    <vt:lpwstr>da-DK</vt:lpwstr>
  </property>
  <property fmtid="{D5CDD505-2E9C-101B-9397-08002B2CF9AE}" pid="29" name="ShowTitle">
    <vt:lpwstr>true</vt:lpwstr>
  </property>
  <property fmtid="{D5CDD505-2E9C-101B-9397-08002B2CF9AE}" pid="30" name="filePath">
    <vt:lpwstr>C:\Windows\TEMP\Upload\</vt:lpwstr>
  </property>
  <property fmtid="{D5CDD505-2E9C-101B-9397-08002B2CF9AE}" pid="31" name="fileName">
    <vt:lpwstr>5a443dda-062a-4fd6-a8ec-1d451eab372e.DOCX</vt:lpwstr>
  </property>
  <property fmtid="{D5CDD505-2E9C-101B-9397-08002B2CF9AE}" pid="32" name="fileId">
    <vt:lpwstr>8220421</vt:lpwstr>
  </property>
  <property fmtid="{D5CDD505-2E9C-101B-9397-08002B2CF9AE}" pid="33" name="Operation">
    <vt:lpwstr>OpenFile</vt:lpwstr>
  </property>
  <property fmtid="{D5CDD505-2E9C-101B-9397-08002B2CF9AE}" pid="34" name="SD_ShowGeneralPanel">
    <vt:lpwstr>True</vt:lpwstr>
  </property>
  <property fmtid="{D5CDD505-2E9C-101B-9397-08002B2CF9AE}" pid="35" name="SD_PageOrientationBehavior">
    <vt:lpwstr>Normal</vt:lpwstr>
  </property>
  <property fmtid="{D5CDD505-2E9C-101B-9397-08002B2CF9AE}" pid="36" name="SD_BrandingGraphicBehavior">
    <vt:lpwstr>Memo</vt:lpwstr>
  </property>
  <property fmtid="{D5CDD505-2E9C-101B-9397-08002B2CF9AE}" pid="37" name="Dokumentpakke">
    <vt:lpwstr/>
  </property>
  <property fmtid="{D5CDD505-2E9C-101B-9397-08002B2CF9AE}" pid="38" name="ContentRemapped">
    <vt:lpwstr>true</vt:lpwstr>
  </property>
  <property fmtid="{D5CDD505-2E9C-101B-9397-08002B2CF9AE}" pid="39" name="Engine">
    <vt:lpwstr>SkabelonEngine</vt:lpwstr>
  </property>
  <property fmtid="{D5CDD505-2E9C-101B-9397-08002B2CF9AE}" pid="40" name="SD_HasLandscapeLayoutProperties">
    <vt:lpwstr>True</vt:lpwstr>
  </property>
  <property fmtid="{D5CDD505-2E9C-101B-9397-08002B2CF9AE}" pid="41" name="SD_ShowDocumentInfo">
    <vt:lpwstr>True</vt:lpwstr>
  </property>
  <property fmtid="{D5CDD505-2E9C-101B-9397-08002B2CF9AE}" pid="42" name="VDProcesMMD">
    <vt:lpwstr>453;#PSS_Mindreanlæg|fd4e0588-abb9-43d0-aeae-ada1df161808</vt:lpwstr>
  </property>
  <property fmtid="{D5CDD505-2E9C-101B-9397-08002B2CF9AE}" pid="43" name="SD_KeepOpenIfEmpty">
    <vt:lpwstr>False</vt:lpwstr>
  </property>
  <property fmtid="{D5CDD505-2E9C-101B-9397-08002B2CF9AE}" pid="44" name="VDAfdelingMMD">
    <vt:lpwstr>601;#Myndighed Øst og Arbejdsmiljø|9cd024bf-0795-448a-afce-c19e67e55bc4</vt:lpwstr>
  </property>
  <property fmtid="{D5CDD505-2E9C-101B-9397-08002B2CF9AE}" pid="45" name="Created">
    <vt:filetime>2013-12-19T08:36:33Z</vt:filetime>
  </property>
  <property fmtid="{D5CDD505-2E9C-101B-9397-08002B2CF9AE}" pid="46" name="CCMOneDriveID">
    <vt:lpwstr/>
  </property>
  <property fmtid="{D5CDD505-2E9C-101B-9397-08002B2CF9AE}" pid="47" name="CCMOneDriveOwnerID">
    <vt:lpwstr/>
  </property>
  <property fmtid="{D5CDD505-2E9C-101B-9397-08002B2CF9AE}" pid="48" name="CCMOneDriveItemID">
    <vt:lpwstr/>
  </property>
  <property fmtid="{D5CDD505-2E9C-101B-9397-08002B2CF9AE}" pid="49" name="Modified">
    <vt:filetime>2023-02-28T15:49:24Z</vt:filetime>
  </property>
  <property fmtid="{D5CDD505-2E9C-101B-9397-08002B2CF9AE}" pid="50" name="CCMIsSharedOnOneDrive">
    <vt:bool>false</vt:bool>
  </property>
  <property fmtid="{D5CDD505-2E9C-101B-9397-08002B2CF9AE}" pid="51" name="Editor">
    <vt:lpwstr>33;#i:0e.t|entra|ars@vd.dk</vt:lpwstr>
  </property>
  <property fmtid="{D5CDD505-2E9C-101B-9397-08002B2CF9AE}" pid="52" name="Author">
    <vt:lpwstr>32;#i:0e.t|entra|dhh@vd.dk</vt:lpwstr>
  </property>
  <property fmtid="{D5CDD505-2E9C-101B-9397-08002B2CF9AE}" pid="53" name="Dokumenttype">
    <vt:lpwstr>14;#VidenWeb|1eb66fe8-a508-4255-9165-c9412a4e34f6</vt:lpwstr>
  </property>
  <property fmtid="{D5CDD505-2E9C-101B-9397-08002B2CF9AE}" pid="54" name="CCMMustBeOnPostList">
    <vt:bool>true</vt:bool>
  </property>
  <property fmtid="{D5CDD505-2E9C-101B-9397-08002B2CF9AE}" pid="55" name="xd_Signature">
    <vt:bool>false</vt:bool>
  </property>
  <property fmtid="{D5CDD505-2E9C-101B-9397-08002B2CF9AE}" pid="56" name="CCMPostListPublishStatus">
    <vt:lpwstr>Afventer godkendelse</vt:lpwstr>
  </property>
  <property fmtid="{D5CDD505-2E9C-101B-9397-08002B2CF9AE}" pid="57" name="CCMReplyToDocCacheId_AA145BE6-B859-401A-B2E0-03BB3E7048FC_">
    <vt:lpwstr>CCMReplyToDocCacheId_AA145BE6-B859-401A-B2E0-03BB3E7048FC_d0e926b1-2d8b-449f-b0f0-fb791522cdf2</vt:lpwstr>
  </property>
  <property fmtid="{D5CDD505-2E9C-101B-9397-08002B2CF9AE}" pid="58" name="CCMCommunication">
    <vt:lpwstr>GOWorkflowDocumentLastCheckedInVersion;1.0</vt:lpwstr>
  </property>
  <property fmtid="{D5CDD505-2E9C-101B-9397-08002B2CF9AE}" pid="59" name="CCMSystem">
    <vt:lpwstr> </vt:lpwstr>
  </property>
  <property fmtid="{D5CDD505-2E9C-101B-9397-08002B2CF9AE}" pid="60" name="CCMEventContext">
    <vt:lpwstr>8fc00fc3-d5a0-4ed9-82ea-13ab2edfc5bb</vt:lpwstr>
  </property>
  <property fmtid="{D5CDD505-2E9C-101B-9397-08002B2CF9AE}" pid="61" name="MediaServiceImageTags">
    <vt:lpwstr/>
  </property>
</Properties>
</file>